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  <p:sldMasterId id="2147483648" r:id="rId2"/>
  </p:sldMasterIdLst>
  <p:notesMasterIdLst>
    <p:notesMasterId r:id="rId13"/>
  </p:notesMasterIdLst>
  <p:handoutMasterIdLst>
    <p:handoutMasterId r:id="rId14"/>
  </p:handoutMasterIdLst>
  <p:sldIdLst>
    <p:sldId id="1861" r:id="rId3"/>
    <p:sldId id="382" r:id="rId4"/>
    <p:sldId id="339" r:id="rId5"/>
    <p:sldId id="396" r:id="rId6"/>
    <p:sldId id="1849" r:id="rId7"/>
    <p:sldId id="1855" r:id="rId8"/>
    <p:sldId id="1856" r:id="rId9"/>
    <p:sldId id="1862" r:id="rId10"/>
    <p:sldId id="1860" r:id="rId11"/>
    <p:sldId id="29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A8"/>
    <a:srgbClr val="172077"/>
    <a:srgbClr val="6CA0D7"/>
    <a:srgbClr val="78FFD6"/>
    <a:srgbClr val="007CA8"/>
    <a:srgbClr val="C5D3F7"/>
    <a:srgbClr val="F5E663"/>
    <a:srgbClr val="F9A03F"/>
    <a:srgbClr val="A20021"/>
    <a:srgbClr val="7C7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BA533-BCF6-4084-ACA3-DF800F84DA2E}" v="57" dt="2023-02-22T09:01:48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1" autoAdjust="0"/>
    <p:restoredTop sz="94745"/>
  </p:normalViewPr>
  <p:slideViewPr>
    <p:cSldViewPr snapToGrid="0" snapToObjects="1">
      <p:cViewPr varScale="1">
        <p:scale>
          <a:sx n="68" d="100"/>
          <a:sy n="68" d="100"/>
        </p:scale>
        <p:origin x="772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6D7EC-4E75-4DDD-935B-6298073CD530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997137D1-65F3-46B6-B848-D01835F94A3C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Matériaux et Produits Manufacturés</a:t>
          </a:r>
        </a:p>
      </dgm:t>
    </dgm:pt>
    <dgm:pt modelId="{7D531FD4-970A-4D88-972F-E362BBE3785B}" type="parTrans" cxnId="{DD1BA396-53B2-41F1-A859-9A5E54750387}">
      <dgm:prSet/>
      <dgm:spPr/>
      <dgm:t>
        <a:bodyPr/>
        <a:lstStyle/>
        <a:p>
          <a:endParaRPr lang="fr-FR"/>
        </a:p>
      </dgm:t>
    </dgm:pt>
    <dgm:pt modelId="{7BCFD7E6-24B8-4D25-B9A9-69545E6A878A}" type="sibTrans" cxnId="{DD1BA396-53B2-41F1-A859-9A5E54750387}">
      <dgm:prSet/>
      <dgm:spPr/>
      <dgm:t>
        <a:bodyPr/>
        <a:lstStyle/>
        <a:p>
          <a:endParaRPr lang="fr-FR"/>
        </a:p>
      </dgm:t>
    </dgm:pt>
    <dgm:pt modelId="{C6FEEC03-BAF0-495B-8D0B-0F26764737D6}">
      <dgm:prSet phldrT="[Texte]"/>
      <dgm:spPr/>
      <dgm:t>
        <a:bodyPr/>
        <a:lstStyle/>
        <a:p>
          <a:r>
            <a:rPr lang="fr-FR" b="1"/>
            <a:t>Amiante</a:t>
          </a:r>
          <a:r>
            <a:rPr lang="fr-FR"/>
            <a:t> délibérément </a:t>
          </a:r>
          <a:r>
            <a:rPr lang="fr-FR" b="1"/>
            <a:t>ajouté</a:t>
          </a:r>
        </a:p>
      </dgm:t>
    </dgm:pt>
    <dgm:pt modelId="{F008AA33-58ED-40FC-A8CB-75BC3F2C2DF7}" type="parTrans" cxnId="{DD512269-90E8-4AA5-AE1B-9668A7EB5174}">
      <dgm:prSet/>
      <dgm:spPr/>
      <dgm:t>
        <a:bodyPr/>
        <a:lstStyle/>
        <a:p>
          <a:endParaRPr lang="fr-FR"/>
        </a:p>
      </dgm:t>
    </dgm:pt>
    <dgm:pt modelId="{EE10E11F-C0E4-4DB4-B38B-A48BCD66BB6D}" type="sibTrans" cxnId="{DD512269-90E8-4AA5-AE1B-9668A7EB5174}">
      <dgm:prSet/>
      <dgm:spPr/>
      <dgm:t>
        <a:bodyPr/>
        <a:lstStyle/>
        <a:p>
          <a:endParaRPr lang="fr-FR"/>
        </a:p>
      </dgm:t>
    </dgm:pt>
    <dgm:pt modelId="{47C0AF25-34B5-412E-B16E-D2EDC1B6F7E4}">
      <dgm:prSet phldrT="[Texte]"/>
      <dgm:spPr>
        <a:solidFill>
          <a:srgbClr val="5767B4"/>
        </a:solidFill>
      </dgm:spPr>
      <dgm:t>
        <a:bodyPr/>
        <a:lstStyle/>
        <a:p>
          <a:r>
            <a:rPr lang="fr-FR" dirty="0"/>
            <a:t>Matériaux bruts</a:t>
          </a:r>
        </a:p>
      </dgm:t>
    </dgm:pt>
    <dgm:pt modelId="{47E7841C-4EF1-42F5-A92B-F8706ADEEAD1}" type="parTrans" cxnId="{33C432E5-E3D1-4106-9887-5FCF736B118C}">
      <dgm:prSet/>
      <dgm:spPr/>
      <dgm:t>
        <a:bodyPr/>
        <a:lstStyle/>
        <a:p>
          <a:endParaRPr lang="fr-FR"/>
        </a:p>
      </dgm:t>
    </dgm:pt>
    <dgm:pt modelId="{2B7135C9-1131-48D2-B5EC-1FD1EE6829EF}" type="sibTrans" cxnId="{33C432E5-E3D1-4106-9887-5FCF736B118C}">
      <dgm:prSet/>
      <dgm:spPr/>
      <dgm:t>
        <a:bodyPr/>
        <a:lstStyle/>
        <a:p>
          <a:endParaRPr lang="fr-FR"/>
        </a:p>
      </dgm:t>
    </dgm:pt>
    <dgm:pt modelId="{CF50A1B7-3BB9-4FFF-8FD7-A3EAF6D12DB6}">
      <dgm:prSet phldrT="[Texte]"/>
      <dgm:spPr/>
      <dgm:t>
        <a:bodyPr/>
        <a:lstStyle/>
        <a:p>
          <a:r>
            <a:rPr lang="fr-FR" b="1"/>
            <a:t>Amiante</a:t>
          </a:r>
          <a:r>
            <a:rPr lang="fr-FR"/>
            <a:t> </a:t>
          </a:r>
          <a:r>
            <a:rPr lang="fr-FR" b="1"/>
            <a:t>Naturel</a:t>
          </a:r>
          <a:r>
            <a:rPr lang="fr-FR"/>
            <a:t>lement présent</a:t>
          </a:r>
        </a:p>
      </dgm:t>
    </dgm:pt>
    <dgm:pt modelId="{A686BC49-7F9B-446A-A948-BD9CCFB1E299}" type="parTrans" cxnId="{14554206-C831-4F85-BB27-8912082CFF1E}">
      <dgm:prSet/>
      <dgm:spPr/>
      <dgm:t>
        <a:bodyPr/>
        <a:lstStyle/>
        <a:p>
          <a:endParaRPr lang="fr-FR"/>
        </a:p>
      </dgm:t>
    </dgm:pt>
    <dgm:pt modelId="{CDC17CC1-A107-4126-B3F4-9AA1F8DE4451}" type="sibTrans" cxnId="{14554206-C831-4F85-BB27-8912082CFF1E}">
      <dgm:prSet/>
      <dgm:spPr/>
      <dgm:t>
        <a:bodyPr/>
        <a:lstStyle/>
        <a:p>
          <a:endParaRPr lang="fr-FR"/>
        </a:p>
      </dgm:t>
    </dgm:pt>
    <dgm:pt modelId="{EEE3586E-B698-45AE-9691-E4B7DD4DFCB9}">
      <dgm:prSet phldrT="[Texte]"/>
      <dgm:spPr>
        <a:solidFill>
          <a:srgbClr val="4BACC6"/>
        </a:solidFill>
      </dgm:spPr>
      <dgm:t>
        <a:bodyPr/>
        <a:lstStyle/>
        <a:p>
          <a:r>
            <a:rPr lang="fr-FR" dirty="0"/>
            <a:t>Matériaux manufacturés  </a:t>
          </a:r>
          <a:endParaRPr lang="fr-FR" dirty="0">
            <a:solidFill>
              <a:schemeClr val="tx1"/>
            </a:solidFill>
          </a:endParaRPr>
        </a:p>
      </dgm:t>
    </dgm:pt>
    <dgm:pt modelId="{2F0A9630-E824-4A71-AD59-A7F8AB75502B}" type="parTrans" cxnId="{A799278A-04A7-4DB1-8D57-D2EDFA8EB486}">
      <dgm:prSet/>
      <dgm:spPr/>
      <dgm:t>
        <a:bodyPr/>
        <a:lstStyle/>
        <a:p>
          <a:endParaRPr lang="fr-FR"/>
        </a:p>
      </dgm:t>
    </dgm:pt>
    <dgm:pt modelId="{79460CDE-9549-4867-9951-E503A8CA4573}" type="sibTrans" cxnId="{A799278A-04A7-4DB1-8D57-D2EDFA8EB486}">
      <dgm:prSet/>
      <dgm:spPr/>
      <dgm:t>
        <a:bodyPr/>
        <a:lstStyle/>
        <a:p>
          <a:endParaRPr lang="fr-FR"/>
        </a:p>
      </dgm:t>
    </dgm:pt>
    <dgm:pt modelId="{0E9C47EA-442E-42B4-BE3E-FBD435626B24}">
      <dgm:prSet phldrT="[Texte]"/>
      <dgm:spPr/>
      <dgm:t>
        <a:bodyPr/>
        <a:lstStyle/>
        <a:p>
          <a:r>
            <a:rPr lang="fr-FR" b="1"/>
            <a:t>Amiante naturel</a:t>
          </a:r>
          <a:r>
            <a:rPr lang="fr-FR"/>
            <a:t>lement présent et délibérément ajouté</a:t>
          </a:r>
        </a:p>
      </dgm:t>
    </dgm:pt>
    <dgm:pt modelId="{B6C5604D-9CA1-4DC6-8950-64C1702EE85F}" type="parTrans" cxnId="{0358B8F0-E9BB-4E41-BB64-CBC2E4CAB511}">
      <dgm:prSet/>
      <dgm:spPr/>
      <dgm:t>
        <a:bodyPr/>
        <a:lstStyle/>
        <a:p>
          <a:endParaRPr lang="fr-FR"/>
        </a:p>
      </dgm:t>
    </dgm:pt>
    <dgm:pt modelId="{70F0BF16-84D2-4F30-96C5-8D0B7DFD47F0}" type="sibTrans" cxnId="{0358B8F0-E9BB-4E41-BB64-CBC2E4CAB511}">
      <dgm:prSet/>
      <dgm:spPr/>
      <dgm:t>
        <a:bodyPr/>
        <a:lstStyle/>
        <a:p>
          <a:endParaRPr lang="fr-FR"/>
        </a:p>
      </dgm:t>
    </dgm:pt>
    <dgm:pt modelId="{03703357-8073-40A3-A026-77C6A39B5BB3}">
      <dgm:prSet phldrT="[Texte]"/>
      <dgm:spPr/>
      <dgm:t>
        <a:bodyPr/>
        <a:lstStyle/>
        <a:p>
          <a:r>
            <a:rPr lang="fr-FR"/>
            <a:t>Plâtres, Cellulose, Ciment, Carbonates, Polymères, Hydrocarbonés;…</a:t>
          </a:r>
        </a:p>
      </dgm:t>
    </dgm:pt>
    <dgm:pt modelId="{36461FAC-621F-4146-872B-830385314953}" type="parTrans" cxnId="{8727E7CE-EB0B-4B76-9CEC-929E70283489}">
      <dgm:prSet/>
      <dgm:spPr/>
      <dgm:t>
        <a:bodyPr/>
        <a:lstStyle/>
        <a:p>
          <a:endParaRPr lang="fr-FR"/>
        </a:p>
      </dgm:t>
    </dgm:pt>
    <dgm:pt modelId="{D26F17BD-8310-47BD-98BA-E521EE2F4A11}" type="sibTrans" cxnId="{8727E7CE-EB0B-4B76-9CEC-929E70283489}">
      <dgm:prSet/>
      <dgm:spPr/>
      <dgm:t>
        <a:bodyPr/>
        <a:lstStyle/>
        <a:p>
          <a:endParaRPr lang="fr-FR"/>
        </a:p>
      </dgm:t>
    </dgm:pt>
    <dgm:pt modelId="{729358EE-FCB8-4E70-A341-03C7BCFF3D43}">
      <dgm:prSet phldrT="[Texte]"/>
      <dgm:spPr/>
      <dgm:t>
        <a:bodyPr/>
        <a:lstStyle/>
        <a:p>
          <a:r>
            <a:rPr lang="fr-FR"/>
            <a:t>Roches, Ballast, Granulats, Sables, matériaux meubles, …</a:t>
          </a:r>
        </a:p>
      </dgm:t>
    </dgm:pt>
    <dgm:pt modelId="{AF7E66FB-B3A8-4753-B645-2C06F14CA6F7}" type="parTrans" cxnId="{1E5355B6-C224-46A7-A7BA-E4E263BBA693}">
      <dgm:prSet/>
      <dgm:spPr/>
      <dgm:t>
        <a:bodyPr/>
        <a:lstStyle/>
        <a:p>
          <a:endParaRPr lang="fr-FR"/>
        </a:p>
      </dgm:t>
    </dgm:pt>
    <dgm:pt modelId="{F673FE89-8328-4C1B-95A9-04D609F62B48}" type="sibTrans" cxnId="{1E5355B6-C224-46A7-A7BA-E4E263BBA693}">
      <dgm:prSet/>
      <dgm:spPr/>
      <dgm:t>
        <a:bodyPr/>
        <a:lstStyle/>
        <a:p>
          <a:endParaRPr lang="fr-FR"/>
        </a:p>
      </dgm:t>
    </dgm:pt>
    <dgm:pt modelId="{6D101EBF-2476-42C4-A06A-79C1DC515B6C}">
      <dgm:prSet phldrT="[Texte]"/>
      <dgm:spPr/>
      <dgm:t>
        <a:bodyPr/>
        <a:lstStyle/>
        <a:p>
          <a:r>
            <a:rPr lang="fr-FR"/>
            <a:t>Enrobés, Bétons,</a:t>
          </a:r>
        </a:p>
        <a:p>
          <a:r>
            <a:rPr lang="fr-FR"/>
            <a:t>Sols pollués par matériau;…</a:t>
          </a:r>
        </a:p>
      </dgm:t>
    </dgm:pt>
    <dgm:pt modelId="{A7D5DDF5-B194-4B6C-9B05-DD278A1DA0E9}" type="parTrans" cxnId="{2EBC8D2B-4677-4565-BBAA-68E64E1BAF3C}">
      <dgm:prSet/>
      <dgm:spPr/>
      <dgm:t>
        <a:bodyPr/>
        <a:lstStyle/>
        <a:p>
          <a:endParaRPr lang="fr-FR"/>
        </a:p>
      </dgm:t>
    </dgm:pt>
    <dgm:pt modelId="{54C5518A-4B99-4E70-B331-04289C48480D}" type="sibTrans" cxnId="{2EBC8D2B-4677-4565-BBAA-68E64E1BAF3C}">
      <dgm:prSet/>
      <dgm:spPr/>
      <dgm:t>
        <a:bodyPr/>
        <a:lstStyle/>
        <a:p>
          <a:endParaRPr lang="fr-FR"/>
        </a:p>
      </dgm:t>
    </dgm:pt>
    <dgm:pt modelId="{8C89C0C1-57BC-473E-8960-9C92B5595994}" type="pres">
      <dgm:prSet presAssocID="{B0C6D7EC-4E75-4DDD-935B-6298073CD53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A0AAF09-FFB8-47A9-9727-CA83443D08CC}" type="pres">
      <dgm:prSet presAssocID="{997137D1-65F3-46B6-B848-D01835F94A3C}" presName="horFlow" presStyleCnt="0"/>
      <dgm:spPr/>
    </dgm:pt>
    <dgm:pt modelId="{6A8EC0EE-3140-4DC8-9C87-194C9077F4DE}" type="pres">
      <dgm:prSet presAssocID="{997137D1-65F3-46B6-B848-D01835F94A3C}" presName="bigChev" presStyleLbl="node1" presStyleIdx="0" presStyleCnt="3"/>
      <dgm:spPr/>
    </dgm:pt>
    <dgm:pt modelId="{18A29455-BE7D-41CC-B0E3-862CE9558D8E}" type="pres">
      <dgm:prSet presAssocID="{F008AA33-58ED-40FC-A8CB-75BC3F2C2DF7}" presName="parTrans" presStyleCnt="0"/>
      <dgm:spPr/>
    </dgm:pt>
    <dgm:pt modelId="{6AEADDEC-7547-48CA-BEFD-4760D9497C49}" type="pres">
      <dgm:prSet presAssocID="{C6FEEC03-BAF0-495B-8D0B-0F26764737D6}" presName="node" presStyleLbl="alignAccFollowNode1" presStyleIdx="0" presStyleCnt="6">
        <dgm:presLayoutVars>
          <dgm:bulletEnabled val="1"/>
        </dgm:presLayoutVars>
      </dgm:prSet>
      <dgm:spPr/>
    </dgm:pt>
    <dgm:pt modelId="{2C3D4894-E948-44BC-A1BE-5E75319CD9DA}" type="pres">
      <dgm:prSet presAssocID="{EE10E11F-C0E4-4DB4-B38B-A48BCD66BB6D}" presName="sibTrans" presStyleCnt="0"/>
      <dgm:spPr/>
    </dgm:pt>
    <dgm:pt modelId="{3379337B-07C6-4ABC-8C50-BF36EB093141}" type="pres">
      <dgm:prSet presAssocID="{03703357-8073-40A3-A026-77C6A39B5BB3}" presName="node" presStyleLbl="alignAccFollowNode1" presStyleIdx="1" presStyleCnt="6">
        <dgm:presLayoutVars>
          <dgm:bulletEnabled val="1"/>
        </dgm:presLayoutVars>
      </dgm:prSet>
      <dgm:spPr/>
    </dgm:pt>
    <dgm:pt modelId="{905E8100-21D9-4FD2-80DE-AC0AA1FFAC79}" type="pres">
      <dgm:prSet presAssocID="{997137D1-65F3-46B6-B848-D01835F94A3C}" presName="vSp" presStyleCnt="0"/>
      <dgm:spPr/>
    </dgm:pt>
    <dgm:pt modelId="{41426385-DF23-4F95-AE95-8B0A4CAA32D6}" type="pres">
      <dgm:prSet presAssocID="{47C0AF25-34B5-412E-B16E-D2EDC1B6F7E4}" presName="horFlow" presStyleCnt="0"/>
      <dgm:spPr/>
    </dgm:pt>
    <dgm:pt modelId="{48E05170-0E67-4FF2-8C95-8A536CFFEB3A}" type="pres">
      <dgm:prSet presAssocID="{47C0AF25-34B5-412E-B16E-D2EDC1B6F7E4}" presName="bigChev" presStyleLbl="node1" presStyleIdx="1" presStyleCnt="3"/>
      <dgm:spPr/>
    </dgm:pt>
    <dgm:pt modelId="{1018363A-F9E6-4688-A00C-38F17F591CFB}" type="pres">
      <dgm:prSet presAssocID="{A686BC49-7F9B-446A-A948-BD9CCFB1E299}" presName="parTrans" presStyleCnt="0"/>
      <dgm:spPr/>
    </dgm:pt>
    <dgm:pt modelId="{8F48D5B2-24C7-408B-BB44-992C0690D94E}" type="pres">
      <dgm:prSet presAssocID="{CF50A1B7-3BB9-4FFF-8FD7-A3EAF6D12DB6}" presName="node" presStyleLbl="alignAccFollowNode1" presStyleIdx="2" presStyleCnt="6">
        <dgm:presLayoutVars>
          <dgm:bulletEnabled val="1"/>
        </dgm:presLayoutVars>
      </dgm:prSet>
      <dgm:spPr/>
    </dgm:pt>
    <dgm:pt modelId="{EC1BCA60-AC07-4D8C-A8B2-EC9118267824}" type="pres">
      <dgm:prSet presAssocID="{CDC17CC1-A107-4126-B3F4-9AA1F8DE4451}" presName="sibTrans" presStyleCnt="0"/>
      <dgm:spPr/>
    </dgm:pt>
    <dgm:pt modelId="{A6D6F74F-86C8-425F-AA89-5C619B8356D3}" type="pres">
      <dgm:prSet presAssocID="{729358EE-FCB8-4E70-A341-03C7BCFF3D43}" presName="node" presStyleLbl="alignAccFollowNode1" presStyleIdx="3" presStyleCnt="6">
        <dgm:presLayoutVars>
          <dgm:bulletEnabled val="1"/>
        </dgm:presLayoutVars>
      </dgm:prSet>
      <dgm:spPr/>
    </dgm:pt>
    <dgm:pt modelId="{12B2AED7-BAF9-4199-8C0F-E77269B23BBC}" type="pres">
      <dgm:prSet presAssocID="{47C0AF25-34B5-412E-B16E-D2EDC1B6F7E4}" presName="vSp" presStyleCnt="0"/>
      <dgm:spPr/>
    </dgm:pt>
    <dgm:pt modelId="{6CE7BC87-0AA9-4F04-8A48-76AE2F28CA5C}" type="pres">
      <dgm:prSet presAssocID="{EEE3586E-B698-45AE-9691-E4B7DD4DFCB9}" presName="horFlow" presStyleCnt="0"/>
      <dgm:spPr/>
    </dgm:pt>
    <dgm:pt modelId="{EB81B4BF-0A66-4CD1-B9CB-F043A53B2948}" type="pres">
      <dgm:prSet presAssocID="{EEE3586E-B698-45AE-9691-E4B7DD4DFCB9}" presName="bigChev" presStyleLbl="node1" presStyleIdx="2" presStyleCnt="3"/>
      <dgm:spPr/>
    </dgm:pt>
    <dgm:pt modelId="{25AC563D-A5C5-4BDC-B92E-A37A4C40C949}" type="pres">
      <dgm:prSet presAssocID="{B6C5604D-9CA1-4DC6-8950-64C1702EE85F}" presName="parTrans" presStyleCnt="0"/>
      <dgm:spPr/>
    </dgm:pt>
    <dgm:pt modelId="{A9A8056C-6B45-4CA3-83CF-FEB4782D9441}" type="pres">
      <dgm:prSet presAssocID="{0E9C47EA-442E-42B4-BE3E-FBD435626B24}" presName="node" presStyleLbl="alignAccFollowNode1" presStyleIdx="4" presStyleCnt="6">
        <dgm:presLayoutVars>
          <dgm:bulletEnabled val="1"/>
        </dgm:presLayoutVars>
      </dgm:prSet>
      <dgm:spPr/>
    </dgm:pt>
    <dgm:pt modelId="{5E6C6A59-33CC-407D-90EB-86E3A323CE72}" type="pres">
      <dgm:prSet presAssocID="{70F0BF16-84D2-4F30-96C5-8D0B7DFD47F0}" presName="sibTrans" presStyleCnt="0"/>
      <dgm:spPr/>
    </dgm:pt>
    <dgm:pt modelId="{1532C35C-4A8A-4A52-8896-3B286C988A50}" type="pres">
      <dgm:prSet presAssocID="{6D101EBF-2476-42C4-A06A-79C1DC515B6C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14554206-C831-4F85-BB27-8912082CFF1E}" srcId="{47C0AF25-34B5-412E-B16E-D2EDC1B6F7E4}" destId="{CF50A1B7-3BB9-4FFF-8FD7-A3EAF6D12DB6}" srcOrd="0" destOrd="0" parTransId="{A686BC49-7F9B-446A-A948-BD9CCFB1E299}" sibTransId="{CDC17CC1-A107-4126-B3F4-9AA1F8DE4451}"/>
    <dgm:cxn modelId="{F9956707-962E-424E-BDC8-B0AD81DF04E6}" type="presOf" srcId="{729358EE-FCB8-4E70-A341-03C7BCFF3D43}" destId="{A6D6F74F-86C8-425F-AA89-5C619B8356D3}" srcOrd="0" destOrd="0" presId="urn:microsoft.com/office/officeart/2005/8/layout/lProcess3"/>
    <dgm:cxn modelId="{2EBC8D2B-4677-4565-BBAA-68E64E1BAF3C}" srcId="{EEE3586E-B698-45AE-9691-E4B7DD4DFCB9}" destId="{6D101EBF-2476-42C4-A06A-79C1DC515B6C}" srcOrd="1" destOrd="0" parTransId="{A7D5DDF5-B194-4B6C-9B05-DD278A1DA0E9}" sibTransId="{54C5518A-4B99-4E70-B331-04289C48480D}"/>
    <dgm:cxn modelId="{E4C6CA2E-B03D-4BFF-87A2-3486B7A81523}" type="presOf" srcId="{997137D1-65F3-46B6-B848-D01835F94A3C}" destId="{6A8EC0EE-3140-4DC8-9C87-194C9077F4DE}" srcOrd="0" destOrd="0" presId="urn:microsoft.com/office/officeart/2005/8/layout/lProcess3"/>
    <dgm:cxn modelId="{E61A3330-98D5-440D-B91C-B04F68C61238}" type="presOf" srcId="{C6FEEC03-BAF0-495B-8D0B-0F26764737D6}" destId="{6AEADDEC-7547-48CA-BEFD-4760D9497C49}" srcOrd="0" destOrd="0" presId="urn:microsoft.com/office/officeart/2005/8/layout/lProcess3"/>
    <dgm:cxn modelId="{BC725B3C-A1FD-47FA-9B17-31C3E3073E55}" type="presOf" srcId="{47C0AF25-34B5-412E-B16E-D2EDC1B6F7E4}" destId="{48E05170-0E67-4FF2-8C95-8A536CFFEB3A}" srcOrd="0" destOrd="0" presId="urn:microsoft.com/office/officeart/2005/8/layout/lProcess3"/>
    <dgm:cxn modelId="{DD512269-90E8-4AA5-AE1B-9668A7EB5174}" srcId="{997137D1-65F3-46B6-B848-D01835F94A3C}" destId="{C6FEEC03-BAF0-495B-8D0B-0F26764737D6}" srcOrd="0" destOrd="0" parTransId="{F008AA33-58ED-40FC-A8CB-75BC3F2C2DF7}" sibTransId="{EE10E11F-C0E4-4DB4-B38B-A48BCD66BB6D}"/>
    <dgm:cxn modelId="{B3857F6E-D720-4180-90F0-B747DF93EE05}" type="presOf" srcId="{6D101EBF-2476-42C4-A06A-79C1DC515B6C}" destId="{1532C35C-4A8A-4A52-8896-3B286C988A50}" srcOrd="0" destOrd="0" presId="urn:microsoft.com/office/officeart/2005/8/layout/lProcess3"/>
    <dgm:cxn modelId="{8C96217B-DF01-43AD-BA5E-965AFEA59917}" type="presOf" srcId="{03703357-8073-40A3-A026-77C6A39B5BB3}" destId="{3379337B-07C6-4ABC-8C50-BF36EB093141}" srcOrd="0" destOrd="0" presId="urn:microsoft.com/office/officeart/2005/8/layout/lProcess3"/>
    <dgm:cxn modelId="{A799278A-04A7-4DB1-8D57-D2EDFA8EB486}" srcId="{B0C6D7EC-4E75-4DDD-935B-6298073CD530}" destId="{EEE3586E-B698-45AE-9691-E4B7DD4DFCB9}" srcOrd="2" destOrd="0" parTransId="{2F0A9630-E824-4A71-AD59-A7F8AB75502B}" sibTransId="{79460CDE-9549-4867-9951-E503A8CA4573}"/>
    <dgm:cxn modelId="{DD1BA396-53B2-41F1-A859-9A5E54750387}" srcId="{B0C6D7EC-4E75-4DDD-935B-6298073CD530}" destId="{997137D1-65F3-46B6-B848-D01835F94A3C}" srcOrd="0" destOrd="0" parTransId="{7D531FD4-970A-4D88-972F-E362BBE3785B}" sibTransId="{7BCFD7E6-24B8-4D25-B9A9-69545E6A878A}"/>
    <dgm:cxn modelId="{1E5355B6-C224-46A7-A7BA-E4E263BBA693}" srcId="{47C0AF25-34B5-412E-B16E-D2EDC1B6F7E4}" destId="{729358EE-FCB8-4E70-A341-03C7BCFF3D43}" srcOrd="1" destOrd="0" parTransId="{AF7E66FB-B3A8-4753-B645-2C06F14CA6F7}" sibTransId="{F673FE89-8328-4C1B-95A9-04D609F62B48}"/>
    <dgm:cxn modelId="{B7D4F1C9-F24B-42EE-8D78-5A2CCB9E03C5}" type="presOf" srcId="{CF50A1B7-3BB9-4FFF-8FD7-A3EAF6D12DB6}" destId="{8F48D5B2-24C7-408B-BB44-992C0690D94E}" srcOrd="0" destOrd="0" presId="urn:microsoft.com/office/officeart/2005/8/layout/lProcess3"/>
    <dgm:cxn modelId="{8727E7CE-EB0B-4B76-9CEC-929E70283489}" srcId="{997137D1-65F3-46B6-B848-D01835F94A3C}" destId="{03703357-8073-40A3-A026-77C6A39B5BB3}" srcOrd="1" destOrd="0" parTransId="{36461FAC-621F-4146-872B-830385314953}" sibTransId="{D26F17BD-8310-47BD-98BA-E521EE2F4A11}"/>
    <dgm:cxn modelId="{49C920D1-95FC-443B-82F9-9334D5ADD6CE}" type="presOf" srcId="{0E9C47EA-442E-42B4-BE3E-FBD435626B24}" destId="{A9A8056C-6B45-4CA3-83CF-FEB4782D9441}" srcOrd="0" destOrd="0" presId="urn:microsoft.com/office/officeart/2005/8/layout/lProcess3"/>
    <dgm:cxn modelId="{33C432E5-E3D1-4106-9887-5FCF736B118C}" srcId="{B0C6D7EC-4E75-4DDD-935B-6298073CD530}" destId="{47C0AF25-34B5-412E-B16E-D2EDC1B6F7E4}" srcOrd="1" destOrd="0" parTransId="{47E7841C-4EF1-42F5-A92B-F8706ADEEAD1}" sibTransId="{2B7135C9-1131-48D2-B5EC-1FD1EE6829EF}"/>
    <dgm:cxn modelId="{762F36ED-B5C6-44CD-813C-01DB013EE978}" type="presOf" srcId="{B0C6D7EC-4E75-4DDD-935B-6298073CD530}" destId="{8C89C0C1-57BC-473E-8960-9C92B5595994}" srcOrd="0" destOrd="0" presId="urn:microsoft.com/office/officeart/2005/8/layout/lProcess3"/>
    <dgm:cxn modelId="{0358B8F0-E9BB-4E41-BB64-CBC2E4CAB511}" srcId="{EEE3586E-B698-45AE-9691-E4B7DD4DFCB9}" destId="{0E9C47EA-442E-42B4-BE3E-FBD435626B24}" srcOrd="0" destOrd="0" parTransId="{B6C5604D-9CA1-4DC6-8950-64C1702EE85F}" sibTransId="{70F0BF16-84D2-4F30-96C5-8D0B7DFD47F0}"/>
    <dgm:cxn modelId="{71CE8CF6-8171-4498-9664-487DA5B2EEC3}" type="presOf" srcId="{EEE3586E-B698-45AE-9691-E4B7DD4DFCB9}" destId="{EB81B4BF-0A66-4CD1-B9CB-F043A53B2948}" srcOrd="0" destOrd="0" presId="urn:microsoft.com/office/officeart/2005/8/layout/lProcess3"/>
    <dgm:cxn modelId="{B4AC3035-5748-460C-9775-0C0EC382E1F5}" type="presParOf" srcId="{8C89C0C1-57BC-473E-8960-9C92B5595994}" destId="{AA0AAF09-FFB8-47A9-9727-CA83443D08CC}" srcOrd="0" destOrd="0" presId="urn:microsoft.com/office/officeart/2005/8/layout/lProcess3"/>
    <dgm:cxn modelId="{109429E1-0D41-4806-B1E4-59869BF95028}" type="presParOf" srcId="{AA0AAF09-FFB8-47A9-9727-CA83443D08CC}" destId="{6A8EC0EE-3140-4DC8-9C87-194C9077F4DE}" srcOrd="0" destOrd="0" presId="urn:microsoft.com/office/officeart/2005/8/layout/lProcess3"/>
    <dgm:cxn modelId="{AA5FDAA4-D43A-4DB2-9E87-5A764EF6D7B8}" type="presParOf" srcId="{AA0AAF09-FFB8-47A9-9727-CA83443D08CC}" destId="{18A29455-BE7D-41CC-B0E3-862CE9558D8E}" srcOrd="1" destOrd="0" presId="urn:microsoft.com/office/officeart/2005/8/layout/lProcess3"/>
    <dgm:cxn modelId="{8958013E-2D45-434A-AD25-891C7BC8C865}" type="presParOf" srcId="{AA0AAF09-FFB8-47A9-9727-CA83443D08CC}" destId="{6AEADDEC-7547-48CA-BEFD-4760D9497C49}" srcOrd="2" destOrd="0" presId="urn:microsoft.com/office/officeart/2005/8/layout/lProcess3"/>
    <dgm:cxn modelId="{9BF77159-3871-4C4A-8180-5E473DE047CF}" type="presParOf" srcId="{AA0AAF09-FFB8-47A9-9727-CA83443D08CC}" destId="{2C3D4894-E948-44BC-A1BE-5E75319CD9DA}" srcOrd="3" destOrd="0" presId="urn:microsoft.com/office/officeart/2005/8/layout/lProcess3"/>
    <dgm:cxn modelId="{DB030AC7-8CAF-4B18-B2BD-DEBCFDF220B5}" type="presParOf" srcId="{AA0AAF09-FFB8-47A9-9727-CA83443D08CC}" destId="{3379337B-07C6-4ABC-8C50-BF36EB093141}" srcOrd="4" destOrd="0" presId="urn:microsoft.com/office/officeart/2005/8/layout/lProcess3"/>
    <dgm:cxn modelId="{C7FC61A3-C758-4C44-8CD2-421F49E3B0E8}" type="presParOf" srcId="{8C89C0C1-57BC-473E-8960-9C92B5595994}" destId="{905E8100-21D9-4FD2-80DE-AC0AA1FFAC79}" srcOrd="1" destOrd="0" presId="urn:microsoft.com/office/officeart/2005/8/layout/lProcess3"/>
    <dgm:cxn modelId="{046E8621-D91D-4160-9EBE-693ED07646FF}" type="presParOf" srcId="{8C89C0C1-57BC-473E-8960-9C92B5595994}" destId="{41426385-DF23-4F95-AE95-8B0A4CAA32D6}" srcOrd="2" destOrd="0" presId="urn:microsoft.com/office/officeart/2005/8/layout/lProcess3"/>
    <dgm:cxn modelId="{B0627900-4CBB-4AE6-B5B6-FBB2AA00E704}" type="presParOf" srcId="{41426385-DF23-4F95-AE95-8B0A4CAA32D6}" destId="{48E05170-0E67-4FF2-8C95-8A536CFFEB3A}" srcOrd="0" destOrd="0" presId="urn:microsoft.com/office/officeart/2005/8/layout/lProcess3"/>
    <dgm:cxn modelId="{8E6FDC84-5291-48A6-B58A-64569433118E}" type="presParOf" srcId="{41426385-DF23-4F95-AE95-8B0A4CAA32D6}" destId="{1018363A-F9E6-4688-A00C-38F17F591CFB}" srcOrd="1" destOrd="0" presId="urn:microsoft.com/office/officeart/2005/8/layout/lProcess3"/>
    <dgm:cxn modelId="{8A6F6C13-2DFB-4D57-856E-F5D66AEB7C9A}" type="presParOf" srcId="{41426385-DF23-4F95-AE95-8B0A4CAA32D6}" destId="{8F48D5B2-24C7-408B-BB44-992C0690D94E}" srcOrd="2" destOrd="0" presId="urn:microsoft.com/office/officeart/2005/8/layout/lProcess3"/>
    <dgm:cxn modelId="{6E15549A-AA4C-42FA-8786-0A6C7D539C89}" type="presParOf" srcId="{41426385-DF23-4F95-AE95-8B0A4CAA32D6}" destId="{EC1BCA60-AC07-4D8C-A8B2-EC9118267824}" srcOrd="3" destOrd="0" presId="urn:microsoft.com/office/officeart/2005/8/layout/lProcess3"/>
    <dgm:cxn modelId="{57043AF7-3B8E-4AE4-B090-20A8CB49EB57}" type="presParOf" srcId="{41426385-DF23-4F95-AE95-8B0A4CAA32D6}" destId="{A6D6F74F-86C8-425F-AA89-5C619B8356D3}" srcOrd="4" destOrd="0" presId="urn:microsoft.com/office/officeart/2005/8/layout/lProcess3"/>
    <dgm:cxn modelId="{37CB8D1A-1AE5-4A6A-A8FD-C58189035361}" type="presParOf" srcId="{8C89C0C1-57BC-473E-8960-9C92B5595994}" destId="{12B2AED7-BAF9-4199-8C0F-E77269B23BBC}" srcOrd="3" destOrd="0" presId="urn:microsoft.com/office/officeart/2005/8/layout/lProcess3"/>
    <dgm:cxn modelId="{6A1ED0FA-BD8C-45BD-9ADF-C143CA6C505B}" type="presParOf" srcId="{8C89C0C1-57BC-473E-8960-9C92B5595994}" destId="{6CE7BC87-0AA9-4F04-8A48-76AE2F28CA5C}" srcOrd="4" destOrd="0" presId="urn:microsoft.com/office/officeart/2005/8/layout/lProcess3"/>
    <dgm:cxn modelId="{63AB02AF-1C49-4A72-82AC-A3DF1FEF75DC}" type="presParOf" srcId="{6CE7BC87-0AA9-4F04-8A48-76AE2F28CA5C}" destId="{EB81B4BF-0A66-4CD1-B9CB-F043A53B2948}" srcOrd="0" destOrd="0" presId="urn:microsoft.com/office/officeart/2005/8/layout/lProcess3"/>
    <dgm:cxn modelId="{2A2103F4-4249-449E-B555-EC32A907B0A3}" type="presParOf" srcId="{6CE7BC87-0AA9-4F04-8A48-76AE2F28CA5C}" destId="{25AC563D-A5C5-4BDC-B92E-A37A4C40C949}" srcOrd="1" destOrd="0" presId="urn:microsoft.com/office/officeart/2005/8/layout/lProcess3"/>
    <dgm:cxn modelId="{E82C4805-3A03-49AD-A1EB-F413BEEADEB1}" type="presParOf" srcId="{6CE7BC87-0AA9-4F04-8A48-76AE2F28CA5C}" destId="{A9A8056C-6B45-4CA3-83CF-FEB4782D9441}" srcOrd="2" destOrd="0" presId="urn:microsoft.com/office/officeart/2005/8/layout/lProcess3"/>
    <dgm:cxn modelId="{A4FC320C-7EDE-405F-927C-A5340FB16F0C}" type="presParOf" srcId="{6CE7BC87-0AA9-4F04-8A48-76AE2F28CA5C}" destId="{5E6C6A59-33CC-407D-90EB-86E3A323CE72}" srcOrd="3" destOrd="0" presId="urn:microsoft.com/office/officeart/2005/8/layout/lProcess3"/>
    <dgm:cxn modelId="{4C298DB3-6A2D-4C7D-B508-81A37344F91B}" type="presParOf" srcId="{6CE7BC87-0AA9-4F04-8A48-76AE2F28CA5C}" destId="{1532C35C-4A8A-4A52-8896-3B286C988A5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45ED4-479F-42D5-B13A-31CB3F325F4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3923A61-7529-4D5F-AAC4-867D53BA7D3F}">
      <dgm:prSet phldrT="[Texte]" custT="1"/>
      <dgm:spPr>
        <a:solidFill>
          <a:srgbClr val="005CA8"/>
        </a:solidFill>
      </dgm:spPr>
      <dgm:t>
        <a:bodyPr/>
        <a:lstStyle/>
        <a:p>
          <a:r>
            <a:rPr lang="fr-FR" sz="1400"/>
            <a:t>1</a:t>
          </a:r>
        </a:p>
      </dgm:t>
    </dgm:pt>
    <dgm:pt modelId="{8B415200-4C20-4C3E-B508-5A3B38AB89EF}" type="parTrans" cxnId="{9A1D89DC-6A41-40B7-A544-7A03EB5F8BFC}">
      <dgm:prSet/>
      <dgm:spPr/>
      <dgm:t>
        <a:bodyPr/>
        <a:lstStyle/>
        <a:p>
          <a:endParaRPr lang="fr-FR" sz="1400"/>
        </a:p>
      </dgm:t>
    </dgm:pt>
    <dgm:pt modelId="{21D2376A-3B85-429A-8D4B-DF23AC57B14A}" type="sibTrans" cxnId="{9A1D89DC-6A41-40B7-A544-7A03EB5F8BFC}">
      <dgm:prSet/>
      <dgm:spPr/>
      <dgm:t>
        <a:bodyPr/>
        <a:lstStyle/>
        <a:p>
          <a:endParaRPr lang="fr-FR" sz="1400"/>
        </a:p>
      </dgm:t>
    </dgm:pt>
    <dgm:pt modelId="{E92B999B-06E6-488A-AF0A-9DF059D16BD2}">
      <dgm:prSet phldrT="[Texte]" custT="1"/>
      <dgm:spPr/>
      <dgm:t>
        <a:bodyPr/>
        <a:lstStyle/>
        <a:p>
          <a:r>
            <a:rPr lang="fr-FR" sz="1200" dirty="0"/>
            <a:t>Quantité Nécessaire pour permettre de garantir la Limite de détection</a:t>
          </a:r>
        </a:p>
      </dgm:t>
    </dgm:pt>
    <dgm:pt modelId="{6ED9AE53-13A9-4BA3-B967-45B99CFF9B60}" type="parTrans" cxnId="{2FB0724D-9DC3-4633-B152-5825DD1CC9AC}">
      <dgm:prSet/>
      <dgm:spPr/>
      <dgm:t>
        <a:bodyPr/>
        <a:lstStyle/>
        <a:p>
          <a:endParaRPr lang="fr-FR" sz="1400"/>
        </a:p>
      </dgm:t>
    </dgm:pt>
    <dgm:pt modelId="{C2F03BF3-D2C2-4725-9980-2EDB2BC1146B}" type="sibTrans" cxnId="{2FB0724D-9DC3-4633-B152-5825DD1CC9AC}">
      <dgm:prSet/>
      <dgm:spPr/>
      <dgm:t>
        <a:bodyPr/>
        <a:lstStyle/>
        <a:p>
          <a:endParaRPr lang="fr-FR" sz="1400"/>
        </a:p>
      </dgm:t>
    </dgm:pt>
    <dgm:pt modelId="{FD3E165B-99EE-4040-B490-C82C84EA3BF1}">
      <dgm:prSet phldrT="[Texte]" custT="1"/>
      <dgm:spPr>
        <a:solidFill>
          <a:srgbClr val="6CA0D7"/>
        </a:solidFill>
      </dgm:spPr>
      <dgm:t>
        <a:bodyPr/>
        <a:lstStyle/>
        <a:p>
          <a:r>
            <a:rPr lang="fr-FR" sz="1400"/>
            <a:t>2</a:t>
          </a:r>
        </a:p>
      </dgm:t>
    </dgm:pt>
    <dgm:pt modelId="{6F93E969-D9B9-4CB8-8318-4801A80F17CD}" type="parTrans" cxnId="{17BFD2BE-2F81-42BD-88ED-0B4DFC7F7904}">
      <dgm:prSet/>
      <dgm:spPr/>
      <dgm:t>
        <a:bodyPr/>
        <a:lstStyle/>
        <a:p>
          <a:endParaRPr lang="fr-FR" sz="1400"/>
        </a:p>
      </dgm:t>
    </dgm:pt>
    <dgm:pt modelId="{A0BA38B8-B6B7-42FF-9EFD-03B59F48681F}" type="sibTrans" cxnId="{17BFD2BE-2F81-42BD-88ED-0B4DFC7F7904}">
      <dgm:prSet/>
      <dgm:spPr/>
      <dgm:t>
        <a:bodyPr/>
        <a:lstStyle/>
        <a:p>
          <a:endParaRPr lang="fr-FR" sz="1400"/>
        </a:p>
      </dgm:t>
    </dgm:pt>
    <dgm:pt modelId="{9B232A89-F92A-4C23-A580-B7620B93FAC8}">
      <dgm:prSet phldrT="[Texte]" custT="1"/>
      <dgm:spPr/>
      <dgm:t>
        <a:bodyPr/>
        <a:lstStyle/>
        <a:p>
          <a:r>
            <a:rPr lang="fr-FR" sz="1200" dirty="0"/>
            <a:t>Quantité pour réaliser 2 essais (1 analyse et 1 contre-analyse)</a:t>
          </a:r>
        </a:p>
      </dgm:t>
    </dgm:pt>
    <dgm:pt modelId="{D16FA0E5-911C-4ACB-8545-74F17D94FAD3}" type="parTrans" cxnId="{E5F7FD7A-35C4-427F-9A78-D8DFBBD27EBD}">
      <dgm:prSet/>
      <dgm:spPr/>
      <dgm:t>
        <a:bodyPr/>
        <a:lstStyle/>
        <a:p>
          <a:endParaRPr lang="fr-FR" sz="1400"/>
        </a:p>
      </dgm:t>
    </dgm:pt>
    <dgm:pt modelId="{29AAFE96-A02C-47F2-BDC9-B486C4E9944D}" type="sibTrans" cxnId="{E5F7FD7A-35C4-427F-9A78-D8DFBBD27EBD}">
      <dgm:prSet/>
      <dgm:spPr/>
      <dgm:t>
        <a:bodyPr/>
        <a:lstStyle/>
        <a:p>
          <a:endParaRPr lang="fr-FR" sz="1400"/>
        </a:p>
      </dgm:t>
    </dgm:pt>
    <dgm:pt modelId="{301A4A76-DCEA-4BDF-AC28-E5E20D7F7E13}">
      <dgm:prSet phldrT="[Texte]" custT="1"/>
      <dgm:spPr>
        <a:solidFill>
          <a:srgbClr val="007CA8"/>
        </a:solidFill>
      </dgm:spPr>
      <dgm:t>
        <a:bodyPr/>
        <a:lstStyle/>
        <a:p>
          <a:r>
            <a:rPr lang="fr-FR" sz="1400"/>
            <a:t>3</a:t>
          </a:r>
        </a:p>
      </dgm:t>
    </dgm:pt>
    <dgm:pt modelId="{09D37615-A283-474E-A166-E3B0836B8DF0}" type="parTrans" cxnId="{8EB473C7-F515-4A8A-B185-0D9A27129E72}">
      <dgm:prSet/>
      <dgm:spPr/>
      <dgm:t>
        <a:bodyPr/>
        <a:lstStyle/>
        <a:p>
          <a:endParaRPr lang="fr-FR" sz="1400"/>
        </a:p>
      </dgm:t>
    </dgm:pt>
    <dgm:pt modelId="{A7B2D0FD-5A57-4DEF-9E51-ED0302324C1F}" type="sibTrans" cxnId="{8EB473C7-F515-4A8A-B185-0D9A27129E72}">
      <dgm:prSet/>
      <dgm:spPr/>
      <dgm:t>
        <a:bodyPr/>
        <a:lstStyle/>
        <a:p>
          <a:endParaRPr lang="fr-FR" sz="1400"/>
        </a:p>
      </dgm:t>
    </dgm:pt>
    <dgm:pt modelId="{735C9439-1AC9-486C-A160-DA22671A2584}">
      <dgm:prSet phldrT="[Texte]" custT="1"/>
      <dgm:spPr/>
      <dgm:t>
        <a:bodyPr/>
        <a:lstStyle/>
        <a:p>
          <a:r>
            <a:rPr lang="fr-FR" sz="1200" dirty="0"/>
            <a:t>Quantité minimale doit être respectée pour chaque couche dissociable</a:t>
          </a:r>
        </a:p>
      </dgm:t>
    </dgm:pt>
    <dgm:pt modelId="{A223A6E4-AE0F-4159-86C1-3F5A82A25409}" type="parTrans" cxnId="{0B6F5A52-C7A1-42B1-AC31-9F5D9FA3D120}">
      <dgm:prSet/>
      <dgm:spPr/>
      <dgm:t>
        <a:bodyPr/>
        <a:lstStyle/>
        <a:p>
          <a:endParaRPr lang="fr-FR" sz="1400"/>
        </a:p>
      </dgm:t>
    </dgm:pt>
    <dgm:pt modelId="{77E15B6C-334B-4D19-BC68-727260A795B2}" type="sibTrans" cxnId="{0B6F5A52-C7A1-42B1-AC31-9F5D9FA3D120}">
      <dgm:prSet/>
      <dgm:spPr/>
      <dgm:t>
        <a:bodyPr/>
        <a:lstStyle/>
        <a:p>
          <a:endParaRPr lang="fr-FR" sz="1400"/>
        </a:p>
      </dgm:t>
    </dgm:pt>
    <dgm:pt modelId="{0D8FFDF4-DF35-44FA-9365-3F79AE3D526B}">
      <dgm:prSet phldrT="[Texte]" custT="1"/>
      <dgm:spPr/>
      <dgm:t>
        <a:bodyPr/>
        <a:lstStyle/>
        <a:p>
          <a:r>
            <a:rPr lang="fr-FR" sz="1200" dirty="0"/>
            <a:t>Définie lors de la validation de la méthode</a:t>
          </a:r>
        </a:p>
      </dgm:t>
    </dgm:pt>
    <dgm:pt modelId="{4724178F-88AC-485F-BCA7-FA10AE390C16}" type="parTrans" cxnId="{63F032DF-E3F1-456D-B428-66198EB63100}">
      <dgm:prSet/>
      <dgm:spPr/>
      <dgm:t>
        <a:bodyPr/>
        <a:lstStyle/>
        <a:p>
          <a:endParaRPr lang="fr-FR" sz="1400"/>
        </a:p>
      </dgm:t>
    </dgm:pt>
    <dgm:pt modelId="{98B39F4E-F298-463A-B9F7-87DBB9385B1A}" type="sibTrans" cxnId="{63F032DF-E3F1-456D-B428-66198EB63100}">
      <dgm:prSet/>
      <dgm:spPr/>
      <dgm:t>
        <a:bodyPr/>
        <a:lstStyle/>
        <a:p>
          <a:endParaRPr lang="fr-FR" sz="1400"/>
        </a:p>
      </dgm:t>
    </dgm:pt>
    <dgm:pt modelId="{C10E6E39-70A0-47B3-85DA-D64673687E18}">
      <dgm:prSet phldrT="[Texte]" custT="1"/>
      <dgm:spPr>
        <a:solidFill>
          <a:srgbClr val="172077"/>
        </a:solidFill>
      </dgm:spPr>
      <dgm:t>
        <a:bodyPr/>
        <a:lstStyle/>
        <a:p>
          <a:r>
            <a:rPr lang="fr-FR" sz="1400"/>
            <a:t>4</a:t>
          </a:r>
        </a:p>
      </dgm:t>
    </dgm:pt>
    <dgm:pt modelId="{1884DDD4-EE1E-496E-961D-FAC0CD83AFD0}" type="parTrans" cxnId="{E1B72F47-1322-4A78-A2EA-66F8D8F87225}">
      <dgm:prSet/>
      <dgm:spPr/>
      <dgm:t>
        <a:bodyPr/>
        <a:lstStyle/>
        <a:p>
          <a:endParaRPr lang="fr-FR" sz="1400"/>
        </a:p>
      </dgm:t>
    </dgm:pt>
    <dgm:pt modelId="{DC4F6C4B-D863-46B9-A0C6-A8D55B2DDDF8}" type="sibTrans" cxnId="{E1B72F47-1322-4A78-A2EA-66F8D8F87225}">
      <dgm:prSet/>
      <dgm:spPr/>
      <dgm:t>
        <a:bodyPr/>
        <a:lstStyle/>
        <a:p>
          <a:endParaRPr lang="fr-FR" sz="1400"/>
        </a:p>
      </dgm:t>
    </dgm:pt>
    <dgm:pt modelId="{6EEC639B-63EE-4F79-84BF-161B23142E16}">
      <dgm:prSet phldrT="[Texte]" custT="1"/>
      <dgm:spPr/>
      <dgm:t>
        <a:bodyPr/>
        <a:lstStyle/>
        <a:p>
          <a:r>
            <a:rPr lang="fr-FR" sz="1200" dirty="0"/>
            <a:t>2 indicateurs</a:t>
          </a:r>
        </a:p>
      </dgm:t>
    </dgm:pt>
    <dgm:pt modelId="{08B5FAE6-13A0-4B22-BF4F-7554F6CDE25F}" type="parTrans" cxnId="{609FA3EA-257F-4E2E-AB28-A7D785BA66DD}">
      <dgm:prSet/>
      <dgm:spPr/>
      <dgm:t>
        <a:bodyPr/>
        <a:lstStyle/>
        <a:p>
          <a:endParaRPr lang="fr-FR" sz="1400"/>
        </a:p>
      </dgm:t>
    </dgm:pt>
    <dgm:pt modelId="{28229819-BA6F-4736-A783-BD63E4E4018B}" type="sibTrans" cxnId="{609FA3EA-257F-4E2E-AB28-A7D785BA66DD}">
      <dgm:prSet/>
      <dgm:spPr/>
      <dgm:t>
        <a:bodyPr/>
        <a:lstStyle/>
        <a:p>
          <a:endParaRPr lang="fr-FR" sz="1400"/>
        </a:p>
      </dgm:t>
    </dgm:pt>
    <dgm:pt modelId="{E21BE06E-D6D3-44EC-8990-94FCCBE7B5A2}">
      <dgm:prSet phldrT="[Texte]" custT="1"/>
      <dgm:spPr/>
      <dgm:t>
        <a:bodyPr/>
        <a:lstStyle/>
        <a:p>
          <a:r>
            <a:rPr lang="fr-FR" sz="1200"/>
            <a:t>Volume de 1 cm</a:t>
          </a:r>
          <a:r>
            <a:rPr lang="fr-FR" sz="1200" baseline="30000"/>
            <a:t>3</a:t>
          </a:r>
          <a:r>
            <a:rPr lang="fr-FR" sz="1200" baseline="0"/>
            <a:t> : 1 dé de jeu</a:t>
          </a:r>
          <a:endParaRPr lang="fr-FR" sz="1200" baseline="30000"/>
        </a:p>
      </dgm:t>
    </dgm:pt>
    <dgm:pt modelId="{E4DB5ABF-CD4E-4E6A-8D78-C3FAAE22585E}" type="parTrans" cxnId="{49BC67F7-FEC7-49C8-A5AD-24038A527683}">
      <dgm:prSet/>
      <dgm:spPr/>
      <dgm:t>
        <a:bodyPr/>
        <a:lstStyle/>
        <a:p>
          <a:endParaRPr lang="fr-FR" sz="1400"/>
        </a:p>
      </dgm:t>
    </dgm:pt>
    <dgm:pt modelId="{EE5604F9-A6F5-495E-BF9C-23C3A69ACB98}" type="sibTrans" cxnId="{49BC67F7-FEC7-49C8-A5AD-24038A527683}">
      <dgm:prSet/>
      <dgm:spPr/>
      <dgm:t>
        <a:bodyPr/>
        <a:lstStyle/>
        <a:p>
          <a:endParaRPr lang="fr-FR" sz="1400"/>
        </a:p>
      </dgm:t>
    </dgm:pt>
    <dgm:pt modelId="{91D85093-FDFC-4D76-BFEB-1E34E1192EA0}">
      <dgm:prSet phldrT="[Texte]" custT="1"/>
      <dgm:spPr/>
      <dgm:t>
        <a:bodyPr/>
        <a:lstStyle/>
        <a:p>
          <a:r>
            <a:rPr lang="fr-FR" sz="1200"/>
            <a:t>Surface de 2 cm</a:t>
          </a:r>
          <a:r>
            <a:rPr lang="fr-FR" sz="1200" baseline="30000"/>
            <a:t>2 </a:t>
          </a:r>
          <a:r>
            <a:rPr lang="fr-FR" sz="1200" baseline="0"/>
            <a:t>: 1  pouce </a:t>
          </a:r>
          <a:endParaRPr lang="fr-FR" sz="1200" baseline="30000"/>
        </a:p>
      </dgm:t>
    </dgm:pt>
    <dgm:pt modelId="{3146D268-5DC7-4719-AA57-10751CAAF3F6}" type="parTrans" cxnId="{2BF56BF6-120C-4C22-A1BE-1D4DF37280F8}">
      <dgm:prSet/>
      <dgm:spPr/>
      <dgm:t>
        <a:bodyPr/>
        <a:lstStyle/>
        <a:p>
          <a:endParaRPr lang="fr-FR" sz="1400"/>
        </a:p>
      </dgm:t>
    </dgm:pt>
    <dgm:pt modelId="{5BFE6E46-B850-4D8D-AF0C-774A0FAA1182}" type="sibTrans" cxnId="{2BF56BF6-120C-4C22-A1BE-1D4DF37280F8}">
      <dgm:prSet/>
      <dgm:spPr/>
      <dgm:t>
        <a:bodyPr/>
        <a:lstStyle/>
        <a:p>
          <a:endParaRPr lang="fr-FR" sz="1400"/>
        </a:p>
      </dgm:t>
    </dgm:pt>
    <dgm:pt modelId="{6352DC62-1C4A-41EE-B525-E9CF327CB8AB}" type="pres">
      <dgm:prSet presAssocID="{83945ED4-479F-42D5-B13A-31CB3F325F45}" presName="linearFlow" presStyleCnt="0">
        <dgm:presLayoutVars>
          <dgm:dir/>
          <dgm:animLvl val="lvl"/>
          <dgm:resizeHandles val="exact"/>
        </dgm:presLayoutVars>
      </dgm:prSet>
      <dgm:spPr/>
    </dgm:pt>
    <dgm:pt modelId="{8C146941-9CF2-431A-86BF-A06C4A5B5D90}" type="pres">
      <dgm:prSet presAssocID="{B3923A61-7529-4D5F-AAC4-867D53BA7D3F}" presName="composite" presStyleCnt="0"/>
      <dgm:spPr/>
    </dgm:pt>
    <dgm:pt modelId="{802CEF86-3863-4B51-B7A8-1AD5F722D88F}" type="pres">
      <dgm:prSet presAssocID="{B3923A61-7529-4D5F-AAC4-867D53BA7D3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293B385E-13A3-4828-A4B6-A644E7646DD0}" type="pres">
      <dgm:prSet presAssocID="{B3923A61-7529-4D5F-AAC4-867D53BA7D3F}" presName="descendantText" presStyleLbl="alignAcc1" presStyleIdx="0" presStyleCnt="4">
        <dgm:presLayoutVars>
          <dgm:bulletEnabled val="1"/>
        </dgm:presLayoutVars>
      </dgm:prSet>
      <dgm:spPr/>
    </dgm:pt>
    <dgm:pt modelId="{ADB64E43-0260-4C6E-880E-7907DEB43366}" type="pres">
      <dgm:prSet presAssocID="{21D2376A-3B85-429A-8D4B-DF23AC57B14A}" presName="sp" presStyleCnt="0"/>
      <dgm:spPr/>
    </dgm:pt>
    <dgm:pt modelId="{D25B8F94-4D6B-4EFE-8751-2CDD974D5816}" type="pres">
      <dgm:prSet presAssocID="{FD3E165B-99EE-4040-B490-C82C84EA3BF1}" presName="composite" presStyleCnt="0"/>
      <dgm:spPr/>
    </dgm:pt>
    <dgm:pt modelId="{25961D84-1D82-4008-9540-8568EB84CB03}" type="pres">
      <dgm:prSet presAssocID="{FD3E165B-99EE-4040-B490-C82C84EA3BF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92FC7C1-5A15-4031-99A1-58C850BFE471}" type="pres">
      <dgm:prSet presAssocID="{FD3E165B-99EE-4040-B490-C82C84EA3BF1}" presName="descendantText" presStyleLbl="alignAcc1" presStyleIdx="1" presStyleCnt="4">
        <dgm:presLayoutVars>
          <dgm:bulletEnabled val="1"/>
        </dgm:presLayoutVars>
      </dgm:prSet>
      <dgm:spPr/>
    </dgm:pt>
    <dgm:pt modelId="{208EB954-5305-4BB0-9D36-5169E5241184}" type="pres">
      <dgm:prSet presAssocID="{A0BA38B8-B6B7-42FF-9EFD-03B59F48681F}" presName="sp" presStyleCnt="0"/>
      <dgm:spPr/>
    </dgm:pt>
    <dgm:pt modelId="{F3A61381-334E-4992-B252-230BB8FCB22A}" type="pres">
      <dgm:prSet presAssocID="{301A4A76-DCEA-4BDF-AC28-E5E20D7F7E13}" presName="composite" presStyleCnt="0"/>
      <dgm:spPr/>
    </dgm:pt>
    <dgm:pt modelId="{841DD1F8-5711-49F7-AB77-75482A777D06}" type="pres">
      <dgm:prSet presAssocID="{301A4A76-DCEA-4BDF-AC28-E5E20D7F7E1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3BC4A16-5BFE-4E70-8E31-51331515FE76}" type="pres">
      <dgm:prSet presAssocID="{301A4A76-DCEA-4BDF-AC28-E5E20D7F7E13}" presName="descendantText" presStyleLbl="alignAcc1" presStyleIdx="2" presStyleCnt="4">
        <dgm:presLayoutVars>
          <dgm:bulletEnabled val="1"/>
        </dgm:presLayoutVars>
      </dgm:prSet>
      <dgm:spPr/>
    </dgm:pt>
    <dgm:pt modelId="{1C9EDCAB-1A99-4B61-B06D-28B11A7E96C4}" type="pres">
      <dgm:prSet presAssocID="{A7B2D0FD-5A57-4DEF-9E51-ED0302324C1F}" presName="sp" presStyleCnt="0"/>
      <dgm:spPr/>
    </dgm:pt>
    <dgm:pt modelId="{C500D3F3-740D-4E28-99B3-40B885B4E24F}" type="pres">
      <dgm:prSet presAssocID="{C10E6E39-70A0-47B3-85DA-D64673687E18}" presName="composite" presStyleCnt="0"/>
      <dgm:spPr/>
    </dgm:pt>
    <dgm:pt modelId="{8ADB4EBC-4B63-49B8-9B57-E37DEE9472D1}" type="pres">
      <dgm:prSet presAssocID="{C10E6E39-70A0-47B3-85DA-D64673687E1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BC89486-4ACB-40D9-9817-AFD032120856}" type="pres">
      <dgm:prSet presAssocID="{C10E6E39-70A0-47B3-85DA-D64673687E18}" presName="descendantText" presStyleLbl="alignAcc1" presStyleIdx="3" presStyleCnt="4" custScaleY="199530" custLinFactNeighborX="846" custLinFactNeighborY="3903">
        <dgm:presLayoutVars>
          <dgm:bulletEnabled val="1"/>
        </dgm:presLayoutVars>
      </dgm:prSet>
      <dgm:spPr/>
    </dgm:pt>
  </dgm:ptLst>
  <dgm:cxnLst>
    <dgm:cxn modelId="{E1B72F47-1322-4A78-A2EA-66F8D8F87225}" srcId="{83945ED4-479F-42D5-B13A-31CB3F325F45}" destId="{C10E6E39-70A0-47B3-85DA-D64673687E18}" srcOrd="3" destOrd="0" parTransId="{1884DDD4-EE1E-496E-961D-FAC0CD83AFD0}" sibTransId="{DC4F6C4B-D863-46B9-A0C6-A8D55B2DDDF8}"/>
    <dgm:cxn modelId="{1F14F268-06A9-40D2-8FA9-7791222FF0C1}" type="presOf" srcId="{301A4A76-DCEA-4BDF-AC28-E5E20D7F7E13}" destId="{841DD1F8-5711-49F7-AB77-75482A777D06}" srcOrd="0" destOrd="0" presId="urn:microsoft.com/office/officeart/2005/8/layout/chevron2"/>
    <dgm:cxn modelId="{2FB0724D-9DC3-4633-B152-5825DD1CC9AC}" srcId="{B3923A61-7529-4D5F-AAC4-867D53BA7D3F}" destId="{E92B999B-06E6-488A-AF0A-9DF059D16BD2}" srcOrd="0" destOrd="0" parTransId="{6ED9AE53-13A9-4BA3-B967-45B99CFF9B60}" sibTransId="{C2F03BF3-D2C2-4725-9980-2EDB2BC1146B}"/>
    <dgm:cxn modelId="{6C568E51-E6AC-4AF8-8B04-BE74071E1DE5}" type="presOf" srcId="{83945ED4-479F-42D5-B13A-31CB3F325F45}" destId="{6352DC62-1C4A-41EE-B525-E9CF327CB8AB}" srcOrd="0" destOrd="0" presId="urn:microsoft.com/office/officeart/2005/8/layout/chevron2"/>
    <dgm:cxn modelId="{0B6F5A52-C7A1-42B1-AC31-9F5D9FA3D120}" srcId="{301A4A76-DCEA-4BDF-AC28-E5E20D7F7E13}" destId="{735C9439-1AC9-486C-A160-DA22671A2584}" srcOrd="0" destOrd="0" parTransId="{A223A6E4-AE0F-4159-86C1-3F5A82A25409}" sibTransId="{77E15B6C-334B-4D19-BC68-727260A795B2}"/>
    <dgm:cxn modelId="{E5F7FD7A-35C4-427F-9A78-D8DFBBD27EBD}" srcId="{FD3E165B-99EE-4040-B490-C82C84EA3BF1}" destId="{9B232A89-F92A-4C23-A580-B7620B93FAC8}" srcOrd="0" destOrd="0" parTransId="{D16FA0E5-911C-4ACB-8545-74F17D94FAD3}" sibTransId="{29AAFE96-A02C-47F2-BDC9-B486C4E9944D}"/>
    <dgm:cxn modelId="{F2E5CD8B-B6F9-4E69-9AC8-18CDC1632B43}" type="presOf" srcId="{9B232A89-F92A-4C23-A580-B7620B93FAC8}" destId="{B92FC7C1-5A15-4031-99A1-58C850BFE471}" srcOrd="0" destOrd="0" presId="urn:microsoft.com/office/officeart/2005/8/layout/chevron2"/>
    <dgm:cxn modelId="{AD9E7298-A384-4885-803E-15BFA0E001C7}" type="presOf" srcId="{91D85093-FDFC-4D76-BFEB-1E34E1192EA0}" destId="{DBC89486-4ACB-40D9-9817-AFD032120856}" srcOrd="0" destOrd="1" presId="urn:microsoft.com/office/officeart/2005/8/layout/chevron2"/>
    <dgm:cxn modelId="{1C92D1AD-2116-415C-A458-95487E67E6A5}" type="presOf" srcId="{735C9439-1AC9-486C-A160-DA22671A2584}" destId="{03BC4A16-5BFE-4E70-8E31-51331515FE76}" srcOrd="0" destOrd="0" presId="urn:microsoft.com/office/officeart/2005/8/layout/chevron2"/>
    <dgm:cxn modelId="{703DA5B6-B569-49BE-A7E8-E0A025C0E333}" type="presOf" srcId="{B3923A61-7529-4D5F-AAC4-867D53BA7D3F}" destId="{802CEF86-3863-4B51-B7A8-1AD5F722D88F}" srcOrd="0" destOrd="0" presId="urn:microsoft.com/office/officeart/2005/8/layout/chevron2"/>
    <dgm:cxn modelId="{17BFD2BE-2F81-42BD-88ED-0B4DFC7F7904}" srcId="{83945ED4-479F-42D5-B13A-31CB3F325F45}" destId="{FD3E165B-99EE-4040-B490-C82C84EA3BF1}" srcOrd="1" destOrd="0" parTransId="{6F93E969-D9B9-4CB8-8318-4801A80F17CD}" sibTransId="{A0BA38B8-B6B7-42FF-9EFD-03B59F48681F}"/>
    <dgm:cxn modelId="{8EB473C7-F515-4A8A-B185-0D9A27129E72}" srcId="{83945ED4-479F-42D5-B13A-31CB3F325F45}" destId="{301A4A76-DCEA-4BDF-AC28-E5E20D7F7E13}" srcOrd="2" destOrd="0" parTransId="{09D37615-A283-474E-A166-E3B0836B8DF0}" sibTransId="{A7B2D0FD-5A57-4DEF-9E51-ED0302324C1F}"/>
    <dgm:cxn modelId="{DC83B9C8-DC09-4486-8338-A849B765A223}" type="presOf" srcId="{E92B999B-06E6-488A-AF0A-9DF059D16BD2}" destId="{293B385E-13A3-4828-A4B6-A644E7646DD0}" srcOrd="0" destOrd="0" presId="urn:microsoft.com/office/officeart/2005/8/layout/chevron2"/>
    <dgm:cxn modelId="{5E9539CB-86F8-4DE0-95D0-8E95C343648C}" type="presOf" srcId="{FD3E165B-99EE-4040-B490-C82C84EA3BF1}" destId="{25961D84-1D82-4008-9540-8568EB84CB03}" srcOrd="0" destOrd="0" presId="urn:microsoft.com/office/officeart/2005/8/layout/chevron2"/>
    <dgm:cxn modelId="{835EDED0-84EC-4EDB-BE22-87DC64AD8916}" type="presOf" srcId="{6EEC639B-63EE-4F79-84BF-161B23142E16}" destId="{DBC89486-4ACB-40D9-9817-AFD032120856}" srcOrd="0" destOrd="0" presId="urn:microsoft.com/office/officeart/2005/8/layout/chevron2"/>
    <dgm:cxn modelId="{9A1D89DC-6A41-40B7-A544-7A03EB5F8BFC}" srcId="{83945ED4-479F-42D5-B13A-31CB3F325F45}" destId="{B3923A61-7529-4D5F-AAC4-867D53BA7D3F}" srcOrd="0" destOrd="0" parTransId="{8B415200-4C20-4C3E-B508-5A3B38AB89EF}" sibTransId="{21D2376A-3B85-429A-8D4B-DF23AC57B14A}"/>
    <dgm:cxn modelId="{63F032DF-E3F1-456D-B428-66198EB63100}" srcId="{B3923A61-7529-4D5F-AAC4-867D53BA7D3F}" destId="{0D8FFDF4-DF35-44FA-9365-3F79AE3D526B}" srcOrd="1" destOrd="0" parTransId="{4724178F-88AC-485F-BCA7-FA10AE390C16}" sibTransId="{98B39F4E-F298-463A-B9F7-87DBB9385B1A}"/>
    <dgm:cxn modelId="{609FA3EA-257F-4E2E-AB28-A7D785BA66DD}" srcId="{C10E6E39-70A0-47B3-85DA-D64673687E18}" destId="{6EEC639B-63EE-4F79-84BF-161B23142E16}" srcOrd="0" destOrd="0" parTransId="{08B5FAE6-13A0-4B22-BF4F-7554F6CDE25F}" sibTransId="{28229819-BA6F-4736-A783-BD63E4E4018B}"/>
    <dgm:cxn modelId="{7AAA86F2-E923-412C-93E2-58135C68D597}" type="presOf" srcId="{C10E6E39-70A0-47B3-85DA-D64673687E18}" destId="{8ADB4EBC-4B63-49B8-9B57-E37DEE9472D1}" srcOrd="0" destOrd="0" presId="urn:microsoft.com/office/officeart/2005/8/layout/chevron2"/>
    <dgm:cxn modelId="{2BF56BF6-120C-4C22-A1BE-1D4DF37280F8}" srcId="{6EEC639B-63EE-4F79-84BF-161B23142E16}" destId="{91D85093-FDFC-4D76-BFEB-1E34E1192EA0}" srcOrd="0" destOrd="0" parTransId="{3146D268-5DC7-4719-AA57-10751CAAF3F6}" sibTransId="{5BFE6E46-B850-4D8D-AF0C-774A0FAA1182}"/>
    <dgm:cxn modelId="{49BC67F7-FEC7-49C8-A5AD-24038A527683}" srcId="{6EEC639B-63EE-4F79-84BF-161B23142E16}" destId="{E21BE06E-D6D3-44EC-8990-94FCCBE7B5A2}" srcOrd="1" destOrd="0" parTransId="{E4DB5ABF-CD4E-4E6A-8D78-C3FAAE22585E}" sibTransId="{EE5604F9-A6F5-495E-BF9C-23C3A69ACB98}"/>
    <dgm:cxn modelId="{58D430FB-E6A0-47FB-B223-A5B8BFC55F3F}" type="presOf" srcId="{0D8FFDF4-DF35-44FA-9365-3F79AE3D526B}" destId="{293B385E-13A3-4828-A4B6-A644E7646DD0}" srcOrd="0" destOrd="1" presId="urn:microsoft.com/office/officeart/2005/8/layout/chevron2"/>
    <dgm:cxn modelId="{0994C1FC-7C33-4797-BC88-9D52C51DB753}" type="presOf" srcId="{E21BE06E-D6D3-44EC-8990-94FCCBE7B5A2}" destId="{DBC89486-4ACB-40D9-9817-AFD032120856}" srcOrd="0" destOrd="2" presId="urn:microsoft.com/office/officeart/2005/8/layout/chevron2"/>
    <dgm:cxn modelId="{CA2786D7-0A04-4EB4-B8C9-5C6DA89FFA3F}" type="presParOf" srcId="{6352DC62-1C4A-41EE-B525-E9CF327CB8AB}" destId="{8C146941-9CF2-431A-86BF-A06C4A5B5D90}" srcOrd="0" destOrd="0" presId="urn:microsoft.com/office/officeart/2005/8/layout/chevron2"/>
    <dgm:cxn modelId="{03CABEE5-67B1-4D25-99A5-4DDBBF7BA620}" type="presParOf" srcId="{8C146941-9CF2-431A-86BF-A06C4A5B5D90}" destId="{802CEF86-3863-4B51-B7A8-1AD5F722D88F}" srcOrd="0" destOrd="0" presId="urn:microsoft.com/office/officeart/2005/8/layout/chevron2"/>
    <dgm:cxn modelId="{39507A89-A62E-4C34-B9B4-46AD245C00EC}" type="presParOf" srcId="{8C146941-9CF2-431A-86BF-A06C4A5B5D90}" destId="{293B385E-13A3-4828-A4B6-A644E7646DD0}" srcOrd="1" destOrd="0" presId="urn:microsoft.com/office/officeart/2005/8/layout/chevron2"/>
    <dgm:cxn modelId="{D8F07304-7107-483A-9464-53D6D744F6D8}" type="presParOf" srcId="{6352DC62-1C4A-41EE-B525-E9CF327CB8AB}" destId="{ADB64E43-0260-4C6E-880E-7907DEB43366}" srcOrd="1" destOrd="0" presId="urn:microsoft.com/office/officeart/2005/8/layout/chevron2"/>
    <dgm:cxn modelId="{37E101A5-0838-48C7-BBB5-A6D92093BAE3}" type="presParOf" srcId="{6352DC62-1C4A-41EE-B525-E9CF327CB8AB}" destId="{D25B8F94-4D6B-4EFE-8751-2CDD974D5816}" srcOrd="2" destOrd="0" presId="urn:microsoft.com/office/officeart/2005/8/layout/chevron2"/>
    <dgm:cxn modelId="{6AD3DEB8-AB21-48AD-8AA8-815C619CA585}" type="presParOf" srcId="{D25B8F94-4D6B-4EFE-8751-2CDD974D5816}" destId="{25961D84-1D82-4008-9540-8568EB84CB03}" srcOrd="0" destOrd="0" presId="urn:microsoft.com/office/officeart/2005/8/layout/chevron2"/>
    <dgm:cxn modelId="{74DF7EC9-20C9-4F2C-9DD4-D5E8B45D80CD}" type="presParOf" srcId="{D25B8F94-4D6B-4EFE-8751-2CDD974D5816}" destId="{B92FC7C1-5A15-4031-99A1-58C850BFE471}" srcOrd="1" destOrd="0" presId="urn:microsoft.com/office/officeart/2005/8/layout/chevron2"/>
    <dgm:cxn modelId="{9A35202B-0525-4593-87F4-4871B6E7AB35}" type="presParOf" srcId="{6352DC62-1C4A-41EE-B525-E9CF327CB8AB}" destId="{208EB954-5305-4BB0-9D36-5169E5241184}" srcOrd="3" destOrd="0" presId="urn:microsoft.com/office/officeart/2005/8/layout/chevron2"/>
    <dgm:cxn modelId="{6A12A4FF-8ACB-4708-BD30-CE5F7E4666F9}" type="presParOf" srcId="{6352DC62-1C4A-41EE-B525-E9CF327CB8AB}" destId="{F3A61381-334E-4992-B252-230BB8FCB22A}" srcOrd="4" destOrd="0" presId="urn:microsoft.com/office/officeart/2005/8/layout/chevron2"/>
    <dgm:cxn modelId="{F089934D-D8B9-4ED1-B80A-B68B5313C4B3}" type="presParOf" srcId="{F3A61381-334E-4992-B252-230BB8FCB22A}" destId="{841DD1F8-5711-49F7-AB77-75482A777D06}" srcOrd="0" destOrd="0" presId="urn:microsoft.com/office/officeart/2005/8/layout/chevron2"/>
    <dgm:cxn modelId="{7970B7FA-C123-4D1E-A392-9F8D6F6D8F57}" type="presParOf" srcId="{F3A61381-334E-4992-B252-230BB8FCB22A}" destId="{03BC4A16-5BFE-4E70-8E31-51331515FE76}" srcOrd="1" destOrd="0" presId="urn:microsoft.com/office/officeart/2005/8/layout/chevron2"/>
    <dgm:cxn modelId="{62327D19-BDFC-4D44-BCC4-13E3C1A2CD56}" type="presParOf" srcId="{6352DC62-1C4A-41EE-B525-E9CF327CB8AB}" destId="{1C9EDCAB-1A99-4B61-B06D-28B11A7E96C4}" srcOrd="5" destOrd="0" presId="urn:microsoft.com/office/officeart/2005/8/layout/chevron2"/>
    <dgm:cxn modelId="{E7E22634-098D-4627-9FF2-A2B1EE681AB1}" type="presParOf" srcId="{6352DC62-1C4A-41EE-B525-E9CF327CB8AB}" destId="{C500D3F3-740D-4E28-99B3-40B885B4E24F}" srcOrd="6" destOrd="0" presId="urn:microsoft.com/office/officeart/2005/8/layout/chevron2"/>
    <dgm:cxn modelId="{E926BEA3-60E2-4D2D-AA92-8C3BF71BEAA0}" type="presParOf" srcId="{C500D3F3-740D-4E28-99B3-40B885B4E24F}" destId="{8ADB4EBC-4B63-49B8-9B57-E37DEE9472D1}" srcOrd="0" destOrd="0" presId="urn:microsoft.com/office/officeart/2005/8/layout/chevron2"/>
    <dgm:cxn modelId="{1233BBF7-659C-4BF9-90F2-A1061FC0D39A}" type="presParOf" srcId="{C500D3F3-740D-4E28-99B3-40B885B4E24F}" destId="{DBC89486-4ACB-40D9-9817-AFD0321208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042811-F1AB-4755-BA43-5BF33FA27E5D}" type="doc">
      <dgm:prSet loTypeId="urn:microsoft.com/office/officeart/2005/8/layout/lProcess3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3D5E2FFB-811D-4BF1-A08B-395267AE62CB}">
      <dgm:prSet phldrT="[Texte]" custT="1"/>
      <dgm:spPr>
        <a:solidFill>
          <a:srgbClr val="005CA8"/>
        </a:solidFill>
      </dgm:spPr>
      <dgm:t>
        <a:bodyPr/>
        <a:lstStyle/>
        <a:p>
          <a:r>
            <a:rPr lang="fr-FR" sz="2000" dirty="0"/>
            <a:t>Absence de description</a:t>
          </a:r>
        </a:p>
      </dgm:t>
    </dgm:pt>
    <dgm:pt modelId="{A7576F25-7C74-4283-A8EC-0B10D63D8E5B}" type="parTrans" cxnId="{B43DFB77-A3E6-404F-9705-8893417C5C7C}">
      <dgm:prSet/>
      <dgm:spPr/>
      <dgm:t>
        <a:bodyPr/>
        <a:lstStyle/>
        <a:p>
          <a:endParaRPr lang="fr-FR"/>
        </a:p>
      </dgm:t>
    </dgm:pt>
    <dgm:pt modelId="{F733F96E-CA6C-421C-AB7E-88602F745D18}" type="sibTrans" cxnId="{B43DFB77-A3E6-404F-9705-8893417C5C7C}">
      <dgm:prSet/>
      <dgm:spPr/>
      <dgm:t>
        <a:bodyPr/>
        <a:lstStyle/>
        <a:p>
          <a:endParaRPr lang="fr-FR"/>
        </a:p>
      </dgm:t>
    </dgm:pt>
    <dgm:pt modelId="{ABA01387-C07A-4FDA-85DC-0C164C6DDE93}">
      <dgm:prSet phldrT="[Texte]" custT="1"/>
      <dgm:spPr>
        <a:solidFill>
          <a:srgbClr val="005CA8"/>
        </a:solidFill>
      </dgm:spPr>
      <dgm:t>
        <a:bodyPr/>
        <a:lstStyle/>
        <a:p>
          <a:r>
            <a:rPr lang="fr-FR" sz="2000" dirty="0"/>
            <a:t>Description incomplète</a:t>
          </a:r>
        </a:p>
      </dgm:t>
    </dgm:pt>
    <dgm:pt modelId="{BF646C42-3100-4A72-8DFD-417B75434935}" type="parTrans" cxnId="{79CD50FD-276A-49F9-A539-F6608C0ECC79}">
      <dgm:prSet/>
      <dgm:spPr/>
      <dgm:t>
        <a:bodyPr/>
        <a:lstStyle/>
        <a:p>
          <a:endParaRPr lang="fr-FR"/>
        </a:p>
      </dgm:t>
    </dgm:pt>
    <dgm:pt modelId="{61E7AE53-CDCE-4394-A237-CB6E91669CD3}" type="sibTrans" cxnId="{79CD50FD-276A-49F9-A539-F6608C0ECC79}">
      <dgm:prSet/>
      <dgm:spPr/>
      <dgm:t>
        <a:bodyPr/>
        <a:lstStyle/>
        <a:p>
          <a:endParaRPr lang="fr-FR"/>
        </a:p>
      </dgm:t>
    </dgm:pt>
    <dgm:pt modelId="{0C26787F-F8D3-43CB-9FE0-FA3745674DB9}">
      <dgm:prSet phldrT="[Texte]" custT="1"/>
      <dgm:spPr>
        <a:solidFill>
          <a:srgbClr val="005CA8"/>
        </a:solidFill>
      </dgm:spPr>
      <dgm:t>
        <a:bodyPr/>
        <a:lstStyle/>
        <a:p>
          <a:r>
            <a:rPr lang="fr-FR" sz="2000" dirty="0"/>
            <a:t>Quantité insuffisante </a:t>
          </a:r>
        </a:p>
      </dgm:t>
    </dgm:pt>
    <dgm:pt modelId="{2DAA42BD-6D39-4615-BA36-19A2BC379D2A}" type="parTrans" cxnId="{6F175C05-B7A6-4F76-99A7-C013CCF5CE2B}">
      <dgm:prSet/>
      <dgm:spPr/>
      <dgm:t>
        <a:bodyPr/>
        <a:lstStyle/>
        <a:p>
          <a:endParaRPr lang="fr-FR"/>
        </a:p>
      </dgm:t>
    </dgm:pt>
    <dgm:pt modelId="{A2160CE0-5ECC-446E-8E65-E50C203F42D7}" type="sibTrans" cxnId="{6F175C05-B7A6-4F76-99A7-C013CCF5CE2B}">
      <dgm:prSet/>
      <dgm:spPr/>
      <dgm:t>
        <a:bodyPr/>
        <a:lstStyle/>
        <a:p>
          <a:endParaRPr lang="fr-FR"/>
        </a:p>
      </dgm:t>
    </dgm:pt>
    <dgm:pt modelId="{0179EDB3-4858-4474-9A77-EEED8F109294}">
      <dgm:prSet phldrT="[Texte]" custT="1"/>
      <dgm:spPr>
        <a:solidFill>
          <a:srgbClr val="005CA8"/>
        </a:solidFill>
      </dgm:spPr>
      <dgm:t>
        <a:bodyPr/>
        <a:lstStyle/>
        <a:p>
          <a:r>
            <a:rPr lang="fr-FR" sz="2000" dirty="0"/>
            <a:t>Couches à analyser non précisée</a:t>
          </a:r>
        </a:p>
      </dgm:t>
    </dgm:pt>
    <dgm:pt modelId="{FDBD3C1F-A698-4E8F-800C-14E5CADBEE2C}" type="parTrans" cxnId="{F4BF2B5E-AACD-4B38-B11C-5BB7AC88A236}">
      <dgm:prSet/>
      <dgm:spPr/>
      <dgm:t>
        <a:bodyPr/>
        <a:lstStyle/>
        <a:p>
          <a:endParaRPr lang="fr-FR"/>
        </a:p>
      </dgm:t>
    </dgm:pt>
    <dgm:pt modelId="{7A02DEBF-B548-4788-A631-C7759424BF91}" type="sibTrans" cxnId="{F4BF2B5E-AACD-4B38-B11C-5BB7AC88A236}">
      <dgm:prSet/>
      <dgm:spPr/>
      <dgm:t>
        <a:bodyPr/>
        <a:lstStyle/>
        <a:p>
          <a:endParaRPr lang="fr-FR"/>
        </a:p>
      </dgm:t>
    </dgm:pt>
    <dgm:pt modelId="{7379D586-A3A2-45E8-AD41-8AFA4F21635F}" type="pres">
      <dgm:prSet presAssocID="{2A042811-F1AB-4755-BA43-5BF33FA27E5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A15312A-E31A-440F-87C7-63DD78087E17}" type="pres">
      <dgm:prSet presAssocID="{3D5E2FFB-811D-4BF1-A08B-395267AE62CB}" presName="horFlow" presStyleCnt="0"/>
      <dgm:spPr/>
    </dgm:pt>
    <dgm:pt modelId="{8A3E8468-AB2D-473C-BD07-27C111C13EA1}" type="pres">
      <dgm:prSet presAssocID="{3D5E2FFB-811D-4BF1-A08B-395267AE62CB}" presName="bigChev" presStyleLbl="node1" presStyleIdx="0" presStyleCnt="4" custScaleX="159728"/>
      <dgm:spPr/>
    </dgm:pt>
    <dgm:pt modelId="{C5665491-9D20-4B87-8250-38C335379EA1}" type="pres">
      <dgm:prSet presAssocID="{3D5E2FFB-811D-4BF1-A08B-395267AE62CB}" presName="vSp" presStyleCnt="0"/>
      <dgm:spPr/>
    </dgm:pt>
    <dgm:pt modelId="{54F1730B-6357-4F29-91C6-BAB9B20F5CC9}" type="pres">
      <dgm:prSet presAssocID="{ABA01387-C07A-4FDA-85DC-0C164C6DDE93}" presName="horFlow" presStyleCnt="0"/>
      <dgm:spPr/>
    </dgm:pt>
    <dgm:pt modelId="{2DD64272-469B-487F-AEAA-282A23F2475D}" type="pres">
      <dgm:prSet presAssocID="{ABA01387-C07A-4FDA-85DC-0C164C6DDE93}" presName="bigChev" presStyleLbl="node1" presStyleIdx="1" presStyleCnt="4" custScaleX="159728"/>
      <dgm:spPr/>
    </dgm:pt>
    <dgm:pt modelId="{12068C00-0DE0-4228-944F-D43B94EC10FD}" type="pres">
      <dgm:prSet presAssocID="{ABA01387-C07A-4FDA-85DC-0C164C6DDE93}" presName="vSp" presStyleCnt="0"/>
      <dgm:spPr/>
    </dgm:pt>
    <dgm:pt modelId="{04F33A40-C541-4D21-9A66-27EBA2FAD596}" type="pres">
      <dgm:prSet presAssocID="{0179EDB3-4858-4474-9A77-EEED8F109294}" presName="horFlow" presStyleCnt="0"/>
      <dgm:spPr/>
    </dgm:pt>
    <dgm:pt modelId="{4C26C216-6738-46EF-AA4E-6B6A7139CD93}" type="pres">
      <dgm:prSet presAssocID="{0179EDB3-4858-4474-9A77-EEED8F109294}" presName="bigChev" presStyleLbl="node1" presStyleIdx="2" presStyleCnt="4" custScaleX="159728"/>
      <dgm:spPr/>
    </dgm:pt>
    <dgm:pt modelId="{5E12174C-3575-4589-8867-88C44AE1D12B}" type="pres">
      <dgm:prSet presAssocID="{0179EDB3-4858-4474-9A77-EEED8F109294}" presName="vSp" presStyleCnt="0"/>
      <dgm:spPr/>
    </dgm:pt>
    <dgm:pt modelId="{24A78030-7188-4D84-B473-E0D6E21DF8C4}" type="pres">
      <dgm:prSet presAssocID="{0C26787F-F8D3-43CB-9FE0-FA3745674DB9}" presName="horFlow" presStyleCnt="0"/>
      <dgm:spPr/>
    </dgm:pt>
    <dgm:pt modelId="{6DC9C377-4390-44FC-B5B7-3ACA7F144CAE}" type="pres">
      <dgm:prSet presAssocID="{0C26787F-F8D3-43CB-9FE0-FA3745674DB9}" presName="bigChev" presStyleLbl="node1" presStyleIdx="3" presStyleCnt="4" custScaleX="159728"/>
      <dgm:spPr/>
    </dgm:pt>
  </dgm:ptLst>
  <dgm:cxnLst>
    <dgm:cxn modelId="{6F175C05-B7A6-4F76-99A7-C013CCF5CE2B}" srcId="{2A042811-F1AB-4755-BA43-5BF33FA27E5D}" destId="{0C26787F-F8D3-43CB-9FE0-FA3745674DB9}" srcOrd="3" destOrd="0" parTransId="{2DAA42BD-6D39-4615-BA36-19A2BC379D2A}" sibTransId="{A2160CE0-5ECC-446E-8E65-E50C203F42D7}"/>
    <dgm:cxn modelId="{F4BF2B5E-AACD-4B38-B11C-5BB7AC88A236}" srcId="{2A042811-F1AB-4755-BA43-5BF33FA27E5D}" destId="{0179EDB3-4858-4474-9A77-EEED8F109294}" srcOrd="2" destOrd="0" parTransId="{FDBD3C1F-A698-4E8F-800C-14E5CADBEE2C}" sibTransId="{7A02DEBF-B548-4788-A631-C7759424BF91}"/>
    <dgm:cxn modelId="{B43DFB77-A3E6-404F-9705-8893417C5C7C}" srcId="{2A042811-F1AB-4755-BA43-5BF33FA27E5D}" destId="{3D5E2FFB-811D-4BF1-A08B-395267AE62CB}" srcOrd="0" destOrd="0" parTransId="{A7576F25-7C74-4283-A8EC-0B10D63D8E5B}" sibTransId="{F733F96E-CA6C-421C-AB7E-88602F745D18}"/>
    <dgm:cxn modelId="{EAD6A388-550C-4A8B-96DC-17E7C1CA343F}" type="presOf" srcId="{0179EDB3-4858-4474-9A77-EEED8F109294}" destId="{4C26C216-6738-46EF-AA4E-6B6A7139CD93}" srcOrd="0" destOrd="0" presId="urn:microsoft.com/office/officeart/2005/8/layout/lProcess3"/>
    <dgm:cxn modelId="{AEF3BF90-62D8-453C-8F73-99DB8E6C9C52}" type="presOf" srcId="{0C26787F-F8D3-43CB-9FE0-FA3745674DB9}" destId="{6DC9C377-4390-44FC-B5B7-3ACA7F144CAE}" srcOrd="0" destOrd="0" presId="urn:microsoft.com/office/officeart/2005/8/layout/lProcess3"/>
    <dgm:cxn modelId="{DF0E1C9A-BD29-4530-8CD8-43024C12D555}" type="presOf" srcId="{3D5E2FFB-811D-4BF1-A08B-395267AE62CB}" destId="{8A3E8468-AB2D-473C-BD07-27C111C13EA1}" srcOrd="0" destOrd="0" presId="urn:microsoft.com/office/officeart/2005/8/layout/lProcess3"/>
    <dgm:cxn modelId="{ACCBC6AC-E985-4C4F-AB8D-FEF487D2B75D}" type="presOf" srcId="{2A042811-F1AB-4755-BA43-5BF33FA27E5D}" destId="{7379D586-A3A2-45E8-AD41-8AFA4F21635F}" srcOrd="0" destOrd="0" presId="urn:microsoft.com/office/officeart/2005/8/layout/lProcess3"/>
    <dgm:cxn modelId="{47616BEF-5004-43AA-8B63-145C2540E85D}" type="presOf" srcId="{ABA01387-C07A-4FDA-85DC-0C164C6DDE93}" destId="{2DD64272-469B-487F-AEAA-282A23F2475D}" srcOrd="0" destOrd="0" presId="urn:microsoft.com/office/officeart/2005/8/layout/lProcess3"/>
    <dgm:cxn modelId="{79CD50FD-276A-49F9-A539-F6608C0ECC79}" srcId="{2A042811-F1AB-4755-BA43-5BF33FA27E5D}" destId="{ABA01387-C07A-4FDA-85DC-0C164C6DDE93}" srcOrd="1" destOrd="0" parTransId="{BF646C42-3100-4A72-8DFD-417B75434935}" sibTransId="{61E7AE53-CDCE-4394-A237-CB6E91669CD3}"/>
    <dgm:cxn modelId="{154BFB76-6D03-4701-B0D4-2426868C7F8B}" type="presParOf" srcId="{7379D586-A3A2-45E8-AD41-8AFA4F21635F}" destId="{9A15312A-E31A-440F-87C7-63DD78087E17}" srcOrd="0" destOrd="0" presId="urn:microsoft.com/office/officeart/2005/8/layout/lProcess3"/>
    <dgm:cxn modelId="{C4490AD6-ABB0-4075-A72C-B54C86A1EDBB}" type="presParOf" srcId="{9A15312A-E31A-440F-87C7-63DD78087E17}" destId="{8A3E8468-AB2D-473C-BD07-27C111C13EA1}" srcOrd="0" destOrd="0" presId="urn:microsoft.com/office/officeart/2005/8/layout/lProcess3"/>
    <dgm:cxn modelId="{FB82F7BB-62E0-4856-AD99-F307E8FF0637}" type="presParOf" srcId="{7379D586-A3A2-45E8-AD41-8AFA4F21635F}" destId="{C5665491-9D20-4B87-8250-38C335379EA1}" srcOrd="1" destOrd="0" presId="urn:microsoft.com/office/officeart/2005/8/layout/lProcess3"/>
    <dgm:cxn modelId="{29061744-2C5C-4DF1-AD9F-269791688849}" type="presParOf" srcId="{7379D586-A3A2-45E8-AD41-8AFA4F21635F}" destId="{54F1730B-6357-4F29-91C6-BAB9B20F5CC9}" srcOrd="2" destOrd="0" presId="urn:microsoft.com/office/officeart/2005/8/layout/lProcess3"/>
    <dgm:cxn modelId="{05E5B2ED-0A73-40A4-A261-DDA1E4A041A1}" type="presParOf" srcId="{54F1730B-6357-4F29-91C6-BAB9B20F5CC9}" destId="{2DD64272-469B-487F-AEAA-282A23F2475D}" srcOrd="0" destOrd="0" presId="urn:microsoft.com/office/officeart/2005/8/layout/lProcess3"/>
    <dgm:cxn modelId="{398DBDC5-5CBA-40B6-B095-A4A878B2332E}" type="presParOf" srcId="{7379D586-A3A2-45E8-AD41-8AFA4F21635F}" destId="{12068C00-0DE0-4228-944F-D43B94EC10FD}" srcOrd="3" destOrd="0" presId="urn:microsoft.com/office/officeart/2005/8/layout/lProcess3"/>
    <dgm:cxn modelId="{030A7504-0307-43A4-A01F-31166B0E4C01}" type="presParOf" srcId="{7379D586-A3A2-45E8-AD41-8AFA4F21635F}" destId="{04F33A40-C541-4D21-9A66-27EBA2FAD596}" srcOrd="4" destOrd="0" presId="urn:microsoft.com/office/officeart/2005/8/layout/lProcess3"/>
    <dgm:cxn modelId="{86B4C572-B8C8-4049-846F-B65BE4BEA6A4}" type="presParOf" srcId="{04F33A40-C541-4D21-9A66-27EBA2FAD596}" destId="{4C26C216-6738-46EF-AA4E-6B6A7139CD93}" srcOrd="0" destOrd="0" presId="urn:microsoft.com/office/officeart/2005/8/layout/lProcess3"/>
    <dgm:cxn modelId="{4EBCC273-0B9F-4D31-9ECD-D35D75E2323E}" type="presParOf" srcId="{7379D586-A3A2-45E8-AD41-8AFA4F21635F}" destId="{5E12174C-3575-4589-8867-88C44AE1D12B}" srcOrd="5" destOrd="0" presId="urn:microsoft.com/office/officeart/2005/8/layout/lProcess3"/>
    <dgm:cxn modelId="{E2742353-5781-4432-80AD-71BE1FDCFF30}" type="presParOf" srcId="{7379D586-A3A2-45E8-AD41-8AFA4F21635F}" destId="{24A78030-7188-4D84-B473-E0D6E21DF8C4}" srcOrd="6" destOrd="0" presId="urn:microsoft.com/office/officeart/2005/8/layout/lProcess3"/>
    <dgm:cxn modelId="{5A915555-6647-4DBA-8889-91340AFFAFD9}" type="presParOf" srcId="{24A78030-7188-4D84-B473-E0D6E21DF8C4}" destId="{6DC9C377-4390-44FC-B5B7-3ACA7F144CA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AB2860-CCAE-49C7-80CA-EDD30C3043B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D3079A7-52E7-4EFC-A3A2-017DC1625C5D}">
      <dgm:prSet phldrT="[Texte]"/>
      <dgm:spPr>
        <a:solidFill>
          <a:srgbClr val="172077"/>
        </a:solidFill>
      </dgm:spPr>
      <dgm:t>
        <a:bodyPr/>
        <a:lstStyle/>
        <a:p>
          <a:r>
            <a:rPr lang="fr-FR">
              <a:latin typeface="Calibri" panose="020F0502020204030204" pitchFamily="34" charset="0"/>
              <a:cs typeface="Calibri" panose="020F0502020204030204" pitchFamily="34" charset="0"/>
            </a:rPr>
            <a:t>Arrêté</a:t>
          </a:r>
          <a:endParaRPr lang="fr-FR"/>
        </a:p>
      </dgm:t>
    </dgm:pt>
    <dgm:pt modelId="{DCD8C9A7-1794-4BCA-A95C-02F5AEBE6C91}" type="parTrans" cxnId="{4950396C-0B43-4A54-9A5C-C4E4D6B95271}">
      <dgm:prSet/>
      <dgm:spPr/>
      <dgm:t>
        <a:bodyPr/>
        <a:lstStyle/>
        <a:p>
          <a:endParaRPr lang="fr-FR"/>
        </a:p>
      </dgm:t>
    </dgm:pt>
    <dgm:pt modelId="{3F614C1F-FA99-4D67-8FE8-21AA9470D26A}" type="sibTrans" cxnId="{4950396C-0B43-4A54-9A5C-C4E4D6B95271}">
      <dgm:prSet/>
      <dgm:spPr/>
      <dgm:t>
        <a:bodyPr/>
        <a:lstStyle/>
        <a:p>
          <a:endParaRPr lang="fr-FR"/>
        </a:p>
      </dgm:t>
    </dgm:pt>
    <dgm:pt modelId="{A7A5FA94-AAB8-40CB-A5DA-72893D5900A1}">
      <dgm:prSet phldrT="[Texte]"/>
      <dgm:spPr>
        <a:solidFill>
          <a:srgbClr val="005CA8"/>
        </a:solidFill>
      </dgm:spPr>
      <dgm:t>
        <a:bodyPr/>
        <a:lstStyle/>
        <a:p>
          <a:r>
            <a:rPr lang="fr-FR"/>
            <a:t>Demande Claire et Précise des couches à analyser</a:t>
          </a:r>
        </a:p>
      </dgm:t>
    </dgm:pt>
    <dgm:pt modelId="{EBDACAB5-6BAD-4AEF-A1DA-7CEA0C7C4FCC}" type="parTrans" cxnId="{8B610354-1126-4596-9C10-16171355EBE4}">
      <dgm:prSet/>
      <dgm:spPr>
        <a:solidFill>
          <a:srgbClr val="78FFD6"/>
        </a:solidFill>
      </dgm:spPr>
      <dgm:t>
        <a:bodyPr/>
        <a:lstStyle/>
        <a:p>
          <a:endParaRPr lang="fr-FR"/>
        </a:p>
      </dgm:t>
    </dgm:pt>
    <dgm:pt modelId="{F5567526-85C7-402F-829E-69E46B7809F3}" type="sibTrans" cxnId="{8B610354-1126-4596-9C10-16171355EBE4}">
      <dgm:prSet/>
      <dgm:spPr/>
      <dgm:t>
        <a:bodyPr/>
        <a:lstStyle/>
        <a:p>
          <a:endParaRPr lang="fr-FR"/>
        </a:p>
      </dgm:t>
    </dgm:pt>
    <dgm:pt modelId="{2C10F2A3-A39A-4CDE-AE0A-0D11D4F86F8B}">
      <dgm:prSet phldrT="[Texte]"/>
      <dgm:spPr>
        <a:solidFill>
          <a:srgbClr val="005CA8"/>
        </a:solidFill>
      </dgm:spPr>
      <dgm:t>
        <a:bodyPr/>
        <a:lstStyle/>
        <a:p>
          <a:r>
            <a:rPr lang="fr-FR"/>
            <a:t>Quantité suffisante pour chaque couche)</a:t>
          </a:r>
        </a:p>
      </dgm:t>
    </dgm:pt>
    <dgm:pt modelId="{2E8C9DCD-DEA2-41F8-861E-AEFDA151C4D4}" type="parTrans" cxnId="{57E6C7A8-27F5-480B-9D32-1003FA0C3530}">
      <dgm:prSet/>
      <dgm:spPr>
        <a:solidFill>
          <a:srgbClr val="78FFD6"/>
        </a:solidFill>
      </dgm:spPr>
      <dgm:t>
        <a:bodyPr/>
        <a:lstStyle/>
        <a:p>
          <a:endParaRPr lang="fr-FR"/>
        </a:p>
      </dgm:t>
    </dgm:pt>
    <dgm:pt modelId="{33BEAB5E-28CB-4C1A-B275-AE3C45BC609B}" type="sibTrans" cxnId="{57E6C7A8-27F5-480B-9D32-1003FA0C3530}">
      <dgm:prSet/>
      <dgm:spPr/>
      <dgm:t>
        <a:bodyPr/>
        <a:lstStyle/>
        <a:p>
          <a:endParaRPr lang="fr-FR"/>
        </a:p>
      </dgm:t>
    </dgm:pt>
    <dgm:pt modelId="{E58BA9B1-F257-4CE6-9817-3DBBE8E42BD6}">
      <dgm:prSet phldrT="[Texte]"/>
      <dgm:spPr>
        <a:solidFill>
          <a:srgbClr val="005CA8"/>
        </a:solidFill>
      </dgm:spPr>
      <dgm:t>
        <a:bodyPr/>
        <a:lstStyle/>
        <a:p>
          <a:r>
            <a:rPr lang="fr-FR"/>
            <a:t>Produire un résultat par Couche dissociable</a:t>
          </a:r>
        </a:p>
      </dgm:t>
    </dgm:pt>
    <dgm:pt modelId="{B04CDF3F-55C6-4F8D-8E1B-A162D9E9C9E5}" type="parTrans" cxnId="{7C9850BC-B200-43B0-A59F-FB6EE255142A}">
      <dgm:prSet/>
      <dgm:spPr>
        <a:solidFill>
          <a:srgbClr val="78FFD6"/>
        </a:solidFill>
      </dgm:spPr>
      <dgm:t>
        <a:bodyPr/>
        <a:lstStyle/>
        <a:p>
          <a:endParaRPr lang="fr-FR"/>
        </a:p>
      </dgm:t>
    </dgm:pt>
    <dgm:pt modelId="{19EF378A-C688-481B-972F-61A2E9C9CB2E}" type="sibTrans" cxnId="{7C9850BC-B200-43B0-A59F-FB6EE255142A}">
      <dgm:prSet/>
      <dgm:spPr/>
      <dgm:t>
        <a:bodyPr/>
        <a:lstStyle/>
        <a:p>
          <a:endParaRPr lang="fr-FR"/>
        </a:p>
      </dgm:t>
    </dgm:pt>
    <dgm:pt modelId="{29C961A3-D3A7-4BC9-8BC9-B12BBB81C26E}">
      <dgm:prSet phldrT="[Texte]"/>
      <dgm:spPr>
        <a:solidFill>
          <a:srgbClr val="005CA8"/>
        </a:solidFill>
      </dgm:spPr>
      <dgm:t>
        <a:bodyPr/>
        <a:lstStyle/>
        <a:p>
          <a:r>
            <a:rPr lang="fr-FR"/>
            <a:t>Méthode validée</a:t>
          </a:r>
        </a:p>
        <a:p>
          <a:r>
            <a:rPr lang="fr-FR"/>
            <a:t>Opérateurs compétents</a:t>
          </a:r>
        </a:p>
      </dgm:t>
    </dgm:pt>
    <dgm:pt modelId="{519CFB90-A5C5-496F-8D46-84B285D5D7D7}" type="parTrans" cxnId="{28E6F371-1AC1-4D15-8AE2-2CB8E8545F09}">
      <dgm:prSet/>
      <dgm:spPr>
        <a:solidFill>
          <a:srgbClr val="78FFD6"/>
        </a:solidFill>
      </dgm:spPr>
      <dgm:t>
        <a:bodyPr/>
        <a:lstStyle/>
        <a:p>
          <a:endParaRPr lang="fr-FR"/>
        </a:p>
      </dgm:t>
    </dgm:pt>
    <dgm:pt modelId="{613803DD-D6D2-42F0-A78A-785F09C6CE77}" type="sibTrans" cxnId="{28E6F371-1AC1-4D15-8AE2-2CB8E8545F09}">
      <dgm:prSet/>
      <dgm:spPr/>
      <dgm:t>
        <a:bodyPr/>
        <a:lstStyle/>
        <a:p>
          <a:endParaRPr lang="fr-FR"/>
        </a:p>
      </dgm:t>
    </dgm:pt>
    <dgm:pt modelId="{202ABB51-B613-4544-A9BE-5C690159D78D}">
      <dgm:prSet phldrT="[Texte]"/>
      <dgm:spPr>
        <a:solidFill>
          <a:srgbClr val="005CA8"/>
        </a:solidFill>
      </dgm:spPr>
      <dgm:t>
        <a:bodyPr/>
        <a:lstStyle/>
        <a:p>
          <a:r>
            <a:rPr lang="fr-FR"/>
            <a:t>Identification des couches susceptibles de Contenir amiante</a:t>
          </a:r>
        </a:p>
      </dgm:t>
    </dgm:pt>
    <dgm:pt modelId="{94408384-2A63-4B45-ACAA-F761E203FB0D}" type="parTrans" cxnId="{FAA387B3-C867-4A67-8339-E5467C90C5FB}">
      <dgm:prSet/>
      <dgm:spPr>
        <a:solidFill>
          <a:srgbClr val="78FFD6"/>
        </a:solidFill>
      </dgm:spPr>
      <dgm:t>
        <a:bodyPr/>
        <a:lstStyle/>
        <a:p>
          <a:endParaRPr lang="fr-FR"/>
        </a:p>
      </dgm:t>
    </dgm:pt>
    <dgm:pt modelId="{74DE928A-9180-4469-8B3A-280A1DB16AE7}" type="sibTrans" cxnId="{FAA387B3-C867-4A67-8339-E5467C90C5FB}">
      <dgm:prSet/>
      <dgm:spPr/>
      <dgm:t>
        <a:bodyPr/>
        <a:lstStyle/>
        <a:p>
          <a:endParaRPr lang="fr-FR"/>
        </a:p>
      </dgm:t>
    </dgm:pt>
    <dgm:pt modelId="{056CC7FE-690D-4220-BE6B-5E5962B0885C}">
      <dgm:prSet phldrT="[Texte]"/>
      <dgm:spPr>
        <a:solidFill>
          <a:srgbClr val="005CA8"/>
        </a:solidFill>
      </dgm:spPr>
      <dgm:t>
        <a:bodyPr/>
        <a:lstStyle/>
        <a:p>
          <a:r>
            <a:rPr lang="fr-FR"/>
            <a:t>Description de l’échantillon</a:t>
          </a:r>
        </a:p>
      </dgm:t>
    </dgm:pt>
    <dgm:pt modelId="{0253C632-8DE8-4385-A73B-FA32C3128298}" type="parTrans" cxnId="{9485269D-06C4-47BF-A939-81AE444C72CE}">
      <dgm:prSet/>
      <dgm:spPr>
        <a:solidFill>
          <a:srgbClr val="78FFD6"/>
        </a:solidFill>
      </dgm:spPr>
      <dgm:t>
        <a:bodyPr/>
        <a:lstStyle/>
        <a:p>
          <a:endParaRPr lang="fr-FR"/>
        </a:p>
      </dgm:t>
    </dgm:pt>
    <dgm:pt modelId="{607A87F6-E933-4A15-8506-FD7E191E2D00}" type="sibTrans" cxnId="{9485269D-06C4-47BF-A939-81AE444C72CE}">
      <dgm:prSet/>
      <dgm:spPr/>
      <dgm:t>
        <a:bodyPr/>
        <a:lstStyle/>
        <a:p>
          <a:endParaRPr lang="fr-FR"/>
        </a:p>
      </dgm:t>
    </dgm:pt>
    <dgm:pt modelId="{FC939BB0-27C1-4FDA-9E73-B7386DEB85A7}">
      <dgm:prSet phldrT="[Texte]"/>
      <dgm:spPr>
        <a:solidFill>
          <a:srgbClr val="005CA8"/>
        </a:solidFill>
      </dgm:spPr>
      <dgm:t>
        <a:bodyPr/>
        <a:lstStyle/>
        <a:p>
          <a:r>
            <a:rPr lang="fr-FR"/>
            <a:t>Autant d’essai que nécessaire pour garantir LD</a:t>
          </a:r>
        </a:p>
      </dgm:t>
    </dgm:pt>
    <dgm:pt modelId="{93121F36-3C1D-4E56-8C3D-53360A19A34A}" type="parTrans" cxnId="{D7F0BEF5-A61D-41C0-88BC-F15B30E58F93}">
      <dgm:prSet/>
      <dgm:spPr>
        <a:solidFill>
          <a:srgbClr val="78FFD6"/>
        </a:solidFill>
      </dgm:spPr>
      <dgm:t>
        <a:bodyPr/>
        <a:lstStyle/>
        <a:p>
          <a:endParaRPr lang="fr-FR"/>
        </a:p>
      </dgm:t>
    </dgm:pt>
    <dgm:pt modelId="{E783B075-81C7-4787-B027-79164480F7F5}" type="sibTrans" cxnId="{D7F0BEF5-A61D-41C0-88BC-F15B30E58F93}">
      <dgm:prSet/>
      <dgm:spPr/>
      <dgm:t>
        <a:bodyPr/>
        <a:lstStyle/>
        <a:p>
          <a:endParaRPr lang="fr-FR"/>
        </a:p>
      </dgm:t>
    </dgm:pt>
    <dgm:pt modelId="{C5BB2F00-E3B4-410D-A974-9EAC13BB1AD0}" type="pres">
      <dgm:prSet presAssocID="{FEAB2860-CCAE-49C7-80CA-EDD30C3043B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2EAF48A-4B5E-4ECD-B8AB-A8AA282B36B1}" type="pres">
      <dgm:prSet presAssocID="{4D3079A7-52E7-4EFC-A3A2-017DC1625C5D}" presName="centerShape" presStyleLbl="node0" presStyleIdx="0" presStyleCnt="1"/>
      <dgm:spPr/>
    </dgm:pt>
    <dgm:pt modelId="{3BA99697-49B4-48FB-8200-7B40D4336703}" type="pres">
      <dgm:prSet presAssocID="{94408384-2A63-4B45-ACAA-F761E203FB0D}" presName="parTrans" presStyleLbl="bgSibTrans2D1" presStyleIdx="0" presStyleCnt="7"/>
      <dgm:spPr/>
    </dgm:pt>
    <dgm:pt modelId="{6BAC9FBB-0611-47C4-8A29-624E706F683B}" type="pres">
      <dgm:prSet presAssocID="{202ABB51-B613-4544-A9BE-5C690159D78D}" presName="node" presStyleLbl="node1" presStyleIdx="0" presStyleCnt="7" custRadScaleRad="100004" custRadScaleInc="2060">
        <dgm:presLayoutVars>
          <dgm:bulletEnabled val="1"/>
        </dgm:presLayoutVars>
      </dgm:prSet>
      <dgm:spPr/>
    </dgm:pt>
    <dgm:pt modelId="{A2781A7B-E5A2-4FCA-AA9D-0F7A0643BC0D}" type="pres">
      <dgm:prSet presAssocID="{0253C632-8DE8-4385-A73B-FA32C3128298}" presName="parTrans" presStyleLbl="bgSibTrans2D1" presStyleIdx="1" presStyleCnt="7"/>
      <dgm:spPr/>
    </dgm:pt>
    <dgm:pt modelId="{2B30562A-DA3C-455D-B235-093F7393287B}" type="pres">
      <dgm:prSet presAssocID="{056CC7FE-690D-4220-BE6B-5E5962B0885C}" presName="node" presStyleLbl="node1" presStyleIdx="1" presStyleCnt="7" custRadScaleRad="100465" custRadScaleInc="1776">
        <dgm:presLayoutVars>
          <dgm:bulletEnabled val="1"/>
        </dgm:presLayoutVars>
      </dgm:prSet>
      <dgm:spPr/>
    </dgm:pt>
    <dgm:pt modelId="{7117E714-0C6A-4E33-BCF2-630D2D7E723B}" type="pres">
      <dgm:prSet presAssocID="{EBDACAB5-6BAD-4AEF-A1DA-7CEA0C7C4FCC}" presName="parTrans" presStyleLbl="bgSibTrans2D1" presStyleIdx="2" presStyleCnt="7"/>
      <dgm:spPr/>
    </dgm:pt>
    <dgm:pt modelId="{7A91353E-993B-410B-9DCC-FA6774E29DD0}" type="pres">
      <dgm:prSet presAssocID="{A7A5FA94-AAB8-40CB-A5DA-72893D5900A1}" presName="node" presStyleLbl="node1" presStyleIdx="2" presStyleCnt="7" custRadScaleRad="100802" custRadScaleInc="1022">
        <dgm:presLayoutVars>
          <dgm:bulletEnabled val="1"/>
        </dgm:presLayoutVars>
      </dgm:prSet>
      <dgm:spPr/>
    </dgm:pt>
    <dgm:pt modelId="{8844C62D-DBBD-4B04-BF42-3838A447065C}" type="pres">
      <dgm:prSet presAssocID="{2E8C9DCD-DEA2-41F8-861E-AEFDA151C4D4}" presName="parTrans" presStyleLbl="bgSibTrans2D1" presStyleIdx="3" presStyleCnt="7"/>
      <dgm:spPr/>
    </dgm:pt>
    <dgm:pt modelId="{9CEC5557-8590-4702-9162-68222D5A2CE4}" type="pres">
      <dgm:prSet presAssocID="{2C10F2A3-A39A-4CDE-AE0A-0D11D4F86F8B}" presName="node" presStyleLbl="node1" presStyleIdx="3" presStyleCnt="7">
        <dgm:presLayoutVars>
          <dgm:bulletEnabled val="1"/>
        </dgm:presLayoutVars>
      </dgm:prSet>
      <dgm:spPr/>
    </dgm:pt>
    <dgm:pt modelId="{5C59E5FC-F762-43D6-92F1-22F8A3E28D49}" type="pres">
      <dgm:prSet presAssocID="{B04CDF3F-55C6-4F8D-8E1B-A162D9E9C9E5}" presName="parTrans" presStyleLbl="bgSibTrans2D1" presStyleIdx="4" presStyleCnt="7"/>
      <dgm:spPr/>
    </dgm:pt>
    <dgm:pt modelId="{DE473055-2FD6-4CD7-BFB8-4C105BD5B00A}" type="pres">
      <dgm:prSet presAssocID="{E58BA9B1-F257-4CE6-9817-3DBBE8E42BD6}" presName="node" presStyleLbl="node1" presStyleIdx="4" presStyleCnt="7">
        <dgm:presLayoutVars>
          <dgm:bulletEnabled val="1"/>
        </dgm:presLayoutVars>
      </dgm:prSet>
      <dgm:spPr/>
    </dgm:pt>
    <dgm:pt modelId="{038F9242-330E-4F87-BAB9-CE7B3E004436}" type="pres">
      <dgm:prSet presAssocID="{93121F36-3C1D-4E56-8C3D-53360A19A34A}" presName="parTrans" presStyleLbl="bgSibTrans2D1" presStyleIdx="5" presStyleCnt="7"/>
      <dgm:spPr/>
    </dgm:pt>
    <dgm:pt modelId="{A00F2C78-3E02-4ECB-AE7C-74CE1667AB95}" type="pres">
      <dgm:prSet presAssocID="{FC939BB0-27C1-4FDA-9E73-B7386DEB85A7}" presName="node" presStyleLbl="node1" presStyleIdx="5" presStyleCnt="7">
        <dgm:presLayoutVars>
          <dgm:bulletEnabled val="1"/>
        </dgm:presLayoutVars>
      </dgm:prSet>
      <dgm:spPr/>
    </dgm:pt>
    <dgm:pt modelId="{127E172D-757E-4401-897D-7CF9CB7A26AB}" type="pres">
      <dgm:prSet presAssocID="{519CFB90-A5C5-496F-8D46-84B285D5D7D7}" presName="parTrans" presStyleLbl="bgSibTrans2D1" presStyleIdx="6" presStyleCnt="7"/>
      <dgm:spPr/>
    </dgm:pt>
    <dgm:pt modelId="{ACA23237-39B5-4A52-9AA9-77AD0EF42F9A}" type="pres">
      <dgm:prSet presAssocID="{29C961A3-D3A7-4BC9-8BC9-B12BBB81C26E}" presName="node" presStyleLbl="node1" presStyleIdx="6" presStyleCnt="7">
        <dgm:presLayoutVars>
          <dgm:bulletEnabled val="1"/>
        </dgm:presLayoutVars>
      </dgm:prSet>
      <dgm:spPr/>
    </dgm:pt>
  </dgm:ptLst>
  <dgm:cxnLst>
    <dgm:cxn modelId="{0C69EF0A-5683-4A49-A8B3-554C79D5AF41}" type="presOf" srcId="{B04CDF3F-55C6-4F8D-8E1B-A162D9E9C9E5}" destId="{5C59E5FC-F762-43D6-92F1-22F8A3E28D49}" srcOrd="0" destOrd="0" presId="urn:microsoft.com/office/officeart/2005/8/layout/radial4"/>
    <dgm:cxn modelId="{4CDF8518-D6A3-4530-B83F-76E531E9F05A}" type="presOf" srcId="{93121F36-3C1D-4E56-8C3D-53360A19A34A}" destId="{038F9242-330E-4F87-BAB9-CE7B3E004436}" srcOrd="0" destOrd="0" presId="urn:microsoft.com/office/officeart/2005/8/layout/radial4"/>
    <dgm:cxn modelId="{F987741C-7D69-4BC8-A4C5-619A80CC9A7E}" type="presOf" srcId="{A7A5FA94-AAB8-40CB-A5DA-72893D5900A1}" destId="{7A91353E-993B-410B-9DCC-FA6774E29DD0}" srcOrd="0" destOrd="0" presId="urn:microsoft.com/office/officeart/2005/8/layout/radial4"/>
    <dgm:cxn modelId="{A288B634-064E-4CF6-AAE5-5B1A8CBDA21F}" type="presOf" srcId="{EBDACAB5-6BAD-4AEF-A1DA-7CEA0C7C4FCC}" destId="{7117E714-0C6A-4E33-BCF2-630D2D7E723B}" srcOrd="0" destOrd="0" presId="urn:microsoft.com/office/officeart/2005/8/layout/radial4"/>
    <dgm:cxn modelId="{F174BE3F-1F29-4DEB-8ABE-C27C3F414FA9}" type="presOf" srcId="{202ABB51-B613-4544-A9BE-5C690159D78D}" destId="{6BAC9FBB-0611-47C4-8A29-624E706F683B}" srcOrd="0" destOrd="0" presId="urn:microsoft.com/office/officeart/2005/8/layout/radial4"/>
    <dgm:cxn modelId="{8A243D40-AC68-4B58-B5A6-455748FE7AA8}" type="presOf" srcId="{29C961A3-D3A7-4BC9-8BC9-B12BBB81C26E}" destId="{ACA23237-39B5-4A52-9AA9-77AD0EF42F9A}" srcOrd="0" destOrd="0" presId="urn:microsoft.com/office/officeart/2005/8/layout/radial4"/>
    <dgm:cxn modelId="{50B3CC45-24FF-4927-B923-7A70F5EF0193}" type="presOf" srcId="{056CC7FE-690D-4220-BE6B-5E5962B0885C}" destId="{2B30562A-DA3C-455D-B235-093F7393287B}" srcOrd="0" destOrd="0" presId="urn:microsoft.com/office/officeart/2005/8/layout/radial4"/>
    <dgm:cxn modelId="{4950396C-0B43-4A54-9A5C-C4E4D6B95271}" srcId="{FEAB2860-CCAE-49C7-80CA-EDD30C3043BD}" destId="{4D3079A7-52E7-4EFC-A3A2-017DC1625C5D}" srcOrd="0" destOrd="0" parTransId="{DCD8C9A7-1794-4BCA-A95C-02F5AEBE6C91}" sibTransId="{3F614C1F-FA99-4D67-8FE8-21AA9470D26A}"/>
    <dgm:cxn modelId="{28E6F371-1AC1-4D15-8AE2-2CB8E8545F09}" srcId="{4D3079A7-52E7-4EFC-A3A2-017DC1625C5D}" destId="{29C961A3-D3A7-4BC9-8BC9-B12BBB81C26E}" srcOrd="6" destOrd="0" parTransId="{519CFB90-A5C5-496F-8D46-84B285D5D7D7}" sibTransId="{613803DD-D6D2-42F0-A78A-785F09C6CE77}"/>
    <dgm:cxn modelId="{8B610354-1126-4596-9C10-16171355EBE4}" srcId="{4D3079A7-52E7-4EFC-A3A2-017DC1625C5D}" destId="{A7A5FA94-AAB8-40CB-A5DA-72893D5900A1}" srcOrd="2" destOrd="0" parTransId="{EBDACAB5-6BAD-4AEF-A1DA-7CEA0C7C4FCC}" sibTransId="{F5567526-85C7-402F-829E-69E46B7809F3}"/>
    <dgm:cxn modelId="{C4017174-B962-4451-BBFD-1123C8020B1A}" type="presOf" srcId="{FC939BB0-27C1-4FDA-9E73-B7386DEB85A7}" destId="{A00F2C78-3E02-4ECB-AE7C-74CE1667AB95}" srcOrd="0" destOrd="0" presId="urn:microsoft.com/office/officeart/2005/8/layout/radial4"/>
    <dgm:cxn modelId="{AD71327B-63DE-45C8-A81D-A3AC199DDDA2}" type="presOf" srcId="{4D3079A7-52E7-4EFC-A3A2-017DC1625C5D}" destId="{32EAF48A-4B5E-4ECD-B8AB-A8AA282B36B1}" srcOrd="0" destOrd="0" presId="urn:microsoft.com/office/officeart/2005/8/layout/radial4"/>
    <dgm:cxn modelId="{ADB9018C-CB95-4043-96AB-3379D5D41583}" type="presOf" srcId="{2E8C9DCD-DEA2-41F8-861E-AEFDA151C4D4}" destId="{8844C62D-DBBD-4B04-BF42-3838A447065C}" srcOrd="0" destOrd="0" presId="urn:microsoft.com/office/officeart/2005/8/layout/radial4"/>
    <dgm:cxn modelId="{9485269D-06C4-47BF-A939-81AE444C72CE}" srcId="{4D3079A7-52E7-4EFC-A3A2-017DC1625C5D}" destId="{056CC7FE-690D-4220-BE6B-5E5962B0885C}" srcOrd="1" destOrd="0" parTransId="{0253C632-8DE8-4385-A73B-FA32C3128298}" sibTransId="{607A87F6-E933-4A15-8506-FD7E191E2D00}"/>
    <dgm:cxn modelId="{57E6C7A8-27F5-480B-9D32-1003FA0C3530}" srcId="{4D3079A7-52E7-4EFC-A3A2-017DC1625C5D}" destId="{2C10F2A3-A39A-4CDE-AE0A-0D11D4F86F8B}" srcOrd="3" destOrd="0" parTransId="{2E8C9DCD-DEA2-41F8-861E-AEFDA151C4D4}" sibTransId="{33BEAB5E-28CB-4C1A-B275-AE3C45BC609B}"/>
    <dgm:cxn modelId="{0B5DA0AC-5756-4ADB-B388-DB03F34EF341}" type="presOf" srcId="{2C10F2A3-A39A-4CDE-AE0A-0D11D4F86F8B}" destId="{9CEC5557-8590-4702-9162-68222D5A2CE4}" srcOrd="0" destOrd="0" presId="urn:microsoft.com/office/officeart/2005/8/layout/radial4"/>
    <dgm:cxn modelId="{FAA387B3-C867-4A67-8339-E5467C90C5FB}" srcId="{4D3079A7-52E7-4EFC-A3A2-017DC1625C5D}" destId="{202ABB51-B613-4544-A9BE-5C690159D78D}" srcOrd="0" destOrd="0" parTransId="{94408384-2A63-4B45-ACAA-F761E203FB0D}" sibTransId="{74DE928A-9180-4469-8B3A-280A1DB16AE7}"/>
    <dgm:cxn modelId="{80E46EB7-90EA-4045-9F70-436A3E6B7DF9}" type="presOf" srcId="{FEAB2860-CCAE-49C7-80CA-EDD30C3043BD}" destId="{C5BB2F00-E3B4-410D-A974-9EAC13BB1AD0}" srcOrd="0" destOrd="0" presId="urn:microsoft.com/office/officeart/2005/8/layout/radial4"/>
    <dgm:cxn modelId="{C3E7D2BA-9C1F-4409-9729-FB86766F68A7}" type="presOf" srcId="{0253C632-8DE8-4385-A73B-FA32C3128298}" destId="{A2781A7B-E5A2-4FCA-AA9D-0F7A0643BC0D}" srcOrd="0" destOrd="0" presId="urn:microsoft.com/office/officeart/2005/8/layout/radial4"/>
    <dgm:cxn modelId="{7C9850BC-B200-43B0-A59F-FB6EE255142A}" srcId="{4D3079A7-52E7-4EFC-A3A2-017DC1625C5D}" destId="{E58BA9B1-F257-4CE6-9817-3DBBE8E42BD6}" srcOrd="4" destOrd="0" parTransId="{B04CDF3F-55C6-4F8D-8E1B-A162D9E9C9E5}" sibTransId="{19EF378A-C688-481B-972F-61A2E9C9CB2E}"/>
    <dgm:cxn modelId="{575FFBC8-F936-466D-913A-67D440A61DF9}" type="presOf" srcId="{E58BA9B1-F257-4CE6-9817-3DBBE8E42BD6}" destId="{DE473055-2FD6-4CD7-BFB8-4C105BD5B00A}" srcOrd="0" destOrd="0" presId="urn:microsoft.com/office/officeart/2005/8/layout/radial4"/>
    <dgm:cxn modelId="{F3AEB1D1-591C-4F9D-B5EE-C6F12C0E0037}" type="presOf" srcId="{519CFB90-A5C5-496F-8D46-84B285D5D7D7}" destId="{127E172D-757E-4401-897D-7CF9CB7A26AB}" srcOrd="0" destOrd="0" presId="urn:microsoft.com/office/officeart/2005/8/layout/radial4"/>
    <dgm:cxn modelId="{39B332E4-CC29-49EF-855E-18CF0F27C024}" type="presOf" srcId="{94408384-2A63-4B45-ACAA-F761E203FB0D}" destId="{3BA99697-49B4-48FB-8200-7B40D4336703}" srcOrd="0" destOrd="0" presId="urn:microsoft.com/office/officeart/2005/8/layout/radial4"/>
    <dgm:cxn modelId="{D7F0BEF5-A61D-41C0-88BC-F15B30E58F93}" srcId="{4D3079A7-52E7-4EFC-A3A2-017DC1625C5D}" destId="{FC939BB0-27C1-4FDA-9E73-B7386DEB85A7}" srcOrd="5" destOrd="0" parTransId="{93121F36-3C1D-4E56-8C3D-53360A19A34A}" sibTransId="{E783B075-81C7-4787-B027-79164480F7F5}"/>
    <dgm:cxn modelId="{2681B44C-C78B-4102-8F94-61513AFDEBFE}" type="presParOf" srcId="{C5BB2F00-E3B4-410D-A974-9EAC13BB1AD0}" destId="{32EAF48A-4B5E-4ECD-B8AB-A8AA282B36B1}" srcOrd="0" destOrd="0" presId="urn:microsoft.com/office/officeart/2005/8/layout/radial4"/>
    <dgm:cxn modelId="{6E9DB606-2C4A-4C1D-B399-C9758712BE99}" type="presParOf" srcId="{C5BB2F00-E3B4-410D-A974-9EAC13BB1AD0}" destId="{3BA99697-49B4-48FB-8200-7B40D4336703}" srcOrd="1" destOrd="0" presId="urn:microsoft.com/office/officeart/2005/8/layout/radial4"/>
    <dgm:cxn modelId="{0456B8D9-4346-4B88-9AFC-A60704A704B2}" type="presParOf" srcId="{C5BB2F00-E3B4-410D-A974-9EAC13BB1AD0}" destId="{6BAC9FBB-0611-47C4-8A29-624E706F683B}" srcOrd="2" destOrd="0" presId="urn:microsoft.com/office/officeart/2005/8/layout/radial4"/>
    <dgm:cxn modelId="{9DA30BE4-43B9-4CBE-B03E-76D02B21A1BC}" type="presParOf" srcId="{C5BB2F00-E3B4-410D-A974-9EAC13BB1AD0}" destId="{A2781A7B-E5A2-4FCA-AA9D-0F7A0643BC0D}" srcOrd="3" destOrd="0" presId="urn:microsoft.com/office/officeart/2005/8/layout/radial4"/>
    <dgm:cxn modelId="{635C990E-45EA-40AA-A5E9-C55FB0741880}" type="presParOf" srcId="{C5BB2F00-E3B4-410D-A974-9EAC13BB1AD0}" destId="{2B30562A-DA3C-455D-B235-093F7393287B}" srcOrd="4" destOrd="0" presId="urn:microsoft.com/office/officeart/2005/8/layout/radial4"/>
    <dgm:cxn modelId="{745BCA65-5BE7-4E69-862A-CF69B1EA6BD9}" type="presParOf" srcId="{C5BB2F00-E3B4-410D-A974-9EAC13BB1AD0}" destId="{7117E714-0C6A-4E33-BCF2-630D2D7E723B}" srcOrd="5" destOrd="0" presId="urn:microsoft.com/office/officeart/2005/8/layout/radial4"/>
    <dgm:cxn modelId="{59FC6C6C-2F0A-4B4A-82E5-45977BF95596}" type="presParOf" srcId="{C5BB2F00-E3B4-410D-A974-9EAC13BB1AD0}" destId="{7A91353E-993B-410B-9DCC-FA6774E29DD0}" srcOrd="6" destOrd="0" presId="urn:microsoft.com/office/officeart/2005/8/layout/radial4"/>
    <dgm:cxn modelId="{0F2A54BE-9338-4143-92A1-D50111899F53}" type="presParOf" srcId="{C5BB2F00-E3B4-410D-A974-9EAC13BB1AD0}" destId="{8844C62D-DBBD-4B04-BF42-3838A447065C}" srcOrd="7" destOrd="0" presId="urn:microsoft.com/office/officeart/2005/8/layout/radial4"/>
    <dgm:cxn modelId="{62F45178-62C4-44C2-A8BB-748AFD3A0BD8}" type="presParOf" srcId="{C5BB2F00-E3B4-410D-A974-9EAC13BB1AD0}" destId="{9CEC5557-8590-4702-9162-68222D5A2CE4}" srcOrd="8" destOrd="0" presId="urn:microsoft.com/office/officeart/2005/8/layout/radial4"/>
    <dgm:cxn modelId="{095F0F06-AAC5-4DB8-B74F-2496345F5CBB}" type="presParOf" srcId="{C5BB2F00-E3B4-410D-A974-9EAC13BB1AD0}" destId="{5C59E5FC-F762-43D6-92F1-22F8A3E28D49}" srcOrd="9" destOrd="0" presId="urn:microsoft.com/office/officeart/2005/8/layout/radial4"/>
    <dgm:cxn modelId="{9636E1E4-B0C6-4E25-8C62-D4B11A9D3234}" type="presParOf" srcId="{C5BB2F00-E3B4-410D-A974-9EAC13BB1AD0}" destId="{DE473055-2FD6-4CD7-BFB8-4C105BD5B00A}" srcOrd="10" destOrd="0" presId="urn:microsoft.com/office/officeart/2005/8/layout/radial4"/>
    <dgm:cxn modelId="{1E7957AF-1270-4570-9895-BAEC8600455D}" type="presParOf" srcId="{C5BB2F00-E3B4-410D-A974-9EAC13BB1AD0}" destId="{038F9242-330E-4F87-BAB9-CE7B3E004436}" srcOrd="11" destOrd="0" presId="urn:microsoft.com/office/officeart/2005/8/layout/radial4"/>
    <dgm:cxn modelId="{DB601B00-E989-4E40-BE60-9ADCB6306983}" type="presParOf" srcId="{C5BB2F00-E3B4-410D-A974-9EAC13BB1AD0}" destId="{A00F2C78-3E02-4ECB-AE7C-74CE1667AB95}" srcOrd="12" destOrd="0" presId="urn:microsoft.com/office/officeart/2005/8/layout/radial4"/>
    <dgm:cxn modelId="{4646C7B8-A480-4471-A655-C1CBD8AEDA57}" type="presParOf" srcId="{C5BB2F00-E3B4-410D-A974-9EAC13BB1AD0}" destId="{127E172D-757E-4401-897D-7CF9CB7A26AB}" srcOrd="13" destOrd="0" presId="urn:microsoft.com/office/officeart/2005/8/layout/radial4"/>
    <dgm:cxn modelId="{B0F77390-2427-47D9-B8A0-347805DF12EA}" type="presParOf" srcId="{C5BB2F00-E3B4-410D-A974-9EAC13BB1AD0}" destId="{ACA23237-39B5-4A52-9AA9-77AD0EF42F9A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EC0EE-3140-4DC8-9C87-194C9077F4DE}">
      <dsp:nvSpPr>
        <dsp:cNvPr id="0" name=""/>
        <dsp:cNvSpPr/>
      </dsp:nvSpPr>
      <dsp:spPr>
        <a:xfrm>
          <a:off x="654661" y="337"/>
          <a:ext cx="3097047" cy="123881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Matériaux et Produits Manufacturés</a:t>
          </a:r>
        </a:p>
      </dsp:txBody>
      <dsp:txXfrm>
        <a:off x="1274070" y="337"/>
        <a:ext cx="1858229" cy="1238818"/>
      </dsp:txXfrm>
    </dsp:sp>
    <dsp:sp modelId="{6AEADDEC-7547-48CA-BEFD-4760D9497C49}">
      <dsp:nvSpPr>
        <dsp:cNvPr id="0" name=""/>
        <dsp:cNvSpPr/>
      </dsp:nvSpPr>
      <dsp:spPr>
        <a:xfrm>
          <a:off x="3349092" y="105636"/>
          <a:ext cx="2570549" cy="102821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Amiante</a:t>
          </a:r>
          <a:r>
            <a:rPr lang="fr-FR" sz="1400" kern="1200"/>
            <a:t> délibérément </a:t>
          </a:r>
          <a:r>
            <a:rPr lang="fr-FR" sz="1400" b="1" kern="1200"/>
            <a:t>ajouté</a:t>
          </a:r>
        </a:p>
      </dsp:txBody>
      <dsp:txXfrm>
        <a:off x="3863202" y="105636"/>
        <a:ext cx="1542330" cy="1028219"/>
      </dsp:txXfrm>
    </dsp:sp>
    <dsp:sp modelId="{3379337B-07C6-4ABC-8C50-BF36EB093141}">
      <dsp:nvSpPr>
        <dsp:cNvPr id="0" name=""/>
        <dsp:cNvSpPr/>
      </dsp:nvSpPr>
      <dsp:spPr>
        <a:xfrm>
          <a:off x="5559765" y="105636"/>
          <a:ext cx="2570549" cy="102821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-45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-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Plâtres, Cellulose, Ciment, Carbonates, Polymères, Hydrocarbonés;…</a:t>
          </a:r>
        </a:p>
      </dsp:txBody>
      <dsp:txXfrm>
        <a:off x="6073875" y="105636"/>
        <a:ext cx="1542330" cy="1028219"/>
      </dsp:txXfrm>
    </dsp:sp>
    <dsp:sp modelId="{48E05170-0E67-4FF2-8C95-8A536CFFEB3A}">
      <dsp:nvSpPr>
        <dsp:cNvPr id="0" name=""/>
        <dsp:cNvSpPr/>
      </dsp:nvSpPr>
      <dsp:spPr>
        <a:xfrm>
          <a:off x="654661" y="1412590"/>
          <a:ext cx="3097047" cy="1238818"/>
        </a:xfrm>
        <a:prstGeom prst="chevron">
          <a:avLst/>
        </a:prstGeom>
        <a:solidFill>
          <a:srgbClr val="5767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Matériaux bruts</a:t>
          </a:r>
        </a:p>
      </dsp:txBody>
      <dsp:txXfrm>
        <a:off x="1274070" y="1412590"/>
        <a:ext cx="1858229" cy="1238818"/>
      </dsp:txXfrm>
    </dsp:sp>
    <dsp:sp modelId="{8F48D5B2-24C7-408B-BB44-992C0690D94E}">
      <dsp:nvSpPr>
        <dsp:cNvPr id="0" name=""/>
        <dsp:cNvSpPr/>
      </dsp:nvSpPr>
      <dsp:spPr>
        <a:xfrm>
          <a:off x="3349092" y="1517890"/>
          <a:ext cx="2570549" cy="102821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-90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-9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Amiante</a:t>
          </a:r>
          <a:r>
            <a:rPr lang="fr-FR" sz="1400" kern="1200"/>
            <a:t> </a:t>
          </a:r>
          <a:r>
            <a:rPr lang="fr-FR" sz="1400" b="1" kern="1200"/>
            <a:t>Naturel</a:t>
          </a:r>
          <a:r>
            <a:rPr lang="fr-FR" sz="1400" kern="1200"/>
            <a:t>lement présent</a:t>
          </a:r>
        </a:p>
      </dsp:txBody>
      <dsp:txXfrm>
        <a:off x="3863202" y="1517890"/>
        <a:ext cx="1542330" cy="1028219"/>
      </dsp:txXfrm>
    </dsp:sp>
    <dsp:sp modelId="{A6D6F74F-86C8-425F-AA89-5C619B8356D3}">
      <dsp:nvSpPr>
        <dsp:cNvPr id="0" name=""/>
        <dsp:cNvSpPr/>
      </dsp:nvSpPr>
      <dsp:spPr>
        <a:xfrm>
          <a:off x="5559765" y="1517890"/>
          <a:ext cx="2570549" cy="102821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-135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-13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Roches, Ballast, Granulats, Sables, matériaux meubles, …</a:t>
          </a:r>
        </a:p>
      </dsp:txBody>
      <dsp:txXfrm>
        <a:off x="6073875" y="1517890"/>
        <a:ext cx="1542330" cy="1028219"/>
      </dsp:txXfrm>
    </dsp:sp>
    <dsp:sp modelId="{EB81B4BF-0A66-4CD1-B9CB-F043A53B2948}">
      <dsp:nvSpPr>
        <dsp:cNvPr id="0" name=""/>
        <dsp:cNvSpPr/>
      </dsp:nvSpPr>
      <dsp:spPr>
        <a:xfrm>
          <a:off x="654661" y="2824844"/>
          <a:ext cx="3097047" cy="1238818"/>
        </a:xfrm>
        <a:prstGeom prst="chevron">
          <a:avLst/>
        </a:prstGeom>
        <a:solidFill>
          <a:srgbClr val="4BAC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Matériaux manufacturés  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1274070" y="2824844"/>
        <a:ext cx="1858229" cy="1238818"/>
      </dsp:txXfrm>
    </dsp:sp>
    <dsp:sp modelId="{A9A8056C-6B45-4CA3-83CF-FEB4782D9441}">
      <dsp:nvSpPr>
        <dsp:cNvPr id="0" name=""/>
        <dsp:cNvSpPr/>
      </dsp:nvSpPr>
      <dsp:spPr>
        <a:xfrm>
          <a:off x="3349092" y="2930143"/>
          <a:ext cx="2570549" cy="102821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-180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-18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Amiante naturel</a:t>
          </a:r>
          <a:r>
            <a:rPr lang="fr-FR" sz="1400" kern="1200"/>
            <a:t>lement présent et délibérément ajouté</a:t>
          </a:r>
        </a:p>
      </dsp:txBody>
      <dsp:txXfrm>
        <a:off x="3863202" y="2930143"/>
        <a:ext cx="1542330" cy="1028219"/>
      </dsp:txXfrm>
    </dsp:sp>
    <dsp:sp modelId="{1532C35C-4A8A-4A52-8896-3B286C988A50}">
      <dsp:nvSpPr>
        <dsp:cNvPr id="0" name=""/>
        <dsp:cNvSpPr/>
      </dsp:nvSpPr>
      <dsp:spPr>
        <a:xfrm>
          <a:off x="5559765" y="2930143"/>
          <a:ext cx="2570549" cy="102821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-226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-22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Enrobés, Bétons,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Sols pollués par matériau;…</a:t>
          </a:r>
        </a:p>
      </dsp:txBody>
      <dsp:txXfrm>
        <a:off x="6073875" y="2930143"/>
        <a:ext cx="1542330" cy="1028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CEF86-3863-4B51-B7A8-1AD5F722D88F}">
      <dsp:nvSpPr>
        <dsp:cNvPr id="0" name=""/>
        <dsp:cNvSpPr/>
      </dsp:nvSpPr>
      <dsp:spPr>
        <a:xfrm rot="5400000">
          <a:off x="-139289" y="233223"/>
          <a:ext cx="928598" cy="650019"/>
        </a:xfrm>
        <a:prstGeom prst="chevron">
          <a:avLst/>
        </a:prstGeom>
        <a:solidFill>
          <a:srgbClr val="005CA8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1</a:t>
          </a:r>
        </a:p>
      </dsp:txBody>
      <dsp:txXfrm rot="-5400000">
        <a:off x="1" y="418944"/>
        <a:ext cx="650019" cy="278579"/>
      </dsp:txXfrm>
    </dsp:sp>
    <dsp:sp modelId="{293B385E-13A3-4828-A4B6-A644E7646DD0}">
      <dsp:nvSpPr>
        <dsp:cNvPr id="0" name=""/>
        <dsp:cNvSpPr/>
      </dsp:nvSpPr>
      <dsp:spPr>
        <a:xfrm rot="5400000">
          <a:off x="2292411" y="-1548458"/>
          <a:ext cx="603589" cy="3888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Quantité Nécessaire pour permettre de garantir la Limite de détection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Définie lors de la validation de la méthode</a:t>
          </a:r>
        </a:p>
      </dsp:txBody>
      <dsp:txXfrm rot="-5400000">
        <a:off x="650020" y="123398"/>
        <a:ext cx="3858908" cy="544659"/>
      </dsp:txXfrm>
    </dsp:sp>
    <dsp:sp modelId="{25961D84-1D82-4008-9540-8568EB84CB03}">
      <dsp:nvSpPr>
        <dsp:cNvPr id="0" name=""/>
        <dsp:cNvSpPr/>
      </dsp:nvSpPr>
      <dsp:spPr>
        <a:xfrm rot="5400000">
          <a:off x="-139289" y="1031299"/>
          <a:ext cx="928598" cy="650019"/>
        </a:xfrm>
        <a:prstGeom prst="chevron">
          <a:avLst/>
        </a:prstGeom>
        <a:solidFill>
          <a:srgbClr val="6CA0D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2</a:t>
          </a:r>
        </a:p>
      </dsp:txBody>
      <dsp:txXfrm rot="-5400000">
        <a:off x="1" y="1217020"/>
        <a:ext cx="650019" cy="278579"/>
      </dsp:txXfrm>
    </dsp:sp>
    <dsp:sp modelId="{B92FC7C1-5A15-4031-99A1-58C850BFE471}">
      <dsp:nvSpPr>
        <dsp:cNvPr id="0" name=""/>
        <dsp:cNvSpPr/>
      </dsp:nvSpPr>
      <dsp:spPr>
        <a:xfrm rot="5400000">
          <a:off x="2292411" y="-750382"/>
          <a:ext cx="603589" cy="3888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Quantité pour réaliser 2 essais (1 analyse et 1 contre-analyse)</a:t>
          </a:r>
        </a:p>
      </dsp:txBody>
      <dsp:txXfrm rot="-5400000">
        <a:off x="650020" y="921474"/>
        <a:ext cx="3858908" cy="544659"/>
      </dsp:txXfrm>
    </dsp:sp>
    <dsp:sp modelId="{841DD1F8-5711-49F7-AB77-75482A777D06}">
      <dsp:nvSpPr>
        <dsp:cNvPr id="0" name=""/>
        <dsp:cNvSpPr/>
      </dsp:nvSpPr>
      <dsp:spPr>
        <a:xfrm rot="5400000">
          <a:off x="-139289" y="1829375"/>
          <a:ext cx="928598" cy="650019"/>
        </a:xfrm>
        <a:prstGeom prst="chevron">
          <a:avLst/>
        </a:prstGeom>
        <a:solidFill>
          <a:srgbClr val="007CA8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3</a:t>
          </a:r>
        </a:p>
      </dsp:txBody>
      <dsp:txXfrm rot="-5400000">
        <a:off x="1" y="2015096"/>
        <a:ext cx="650019" cy="278579"/>
      </dsp:txXfrm>
    </dsp:sp>
    <dsp:sp modelId="{03BC4A16-5BFE-4E70-8E31-51331515FE76}">
      <dsp:nvSpPr>
        <dsp:cNvPr id="0" name=""/>
        <dsp:cNvSpPr/>
      </dsp:nvSpPr>
      <dsp:spPr>
        <a:xfrm rot="5400000">
          <a:off x="2292411" y="47693"/>
          <a:ext cx="603589" cy="3888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Quantité minimale doit être respectée pour chaque couche dissociable</a:t>
          </a:r>
        </a:p>
      </dsp:txBody>
      <dsp:txXfrm rot="-5400000">
        <a:off x="650020" y="1719550"/>
        <a:ext cx="3858908" cy="544659"/>
      </dsp:txXfrm>
    </dsp:sp>
    <dsp:sp modelId="{8ADB4EBC-4B63-49B8-9B57-E37DEE9472D1}">
      <dsp:nvSpPr>
        <dsp:cNvPr id="0" name=""/>
        <dsp:cNvSpPr/>
      </dsp:nvSpPr>
      <dsp:spPr>
        <a:xfrm rot="5400000">
          <a:off x="-139289" y="2927827"/>
          <a:ext cx="928598" cy="650019"/>
        </a:xfrm>
        <a:prstGeom prst="chevron">
          <a:avLst/>
        </a:prstGeom>
        <a:solidFill>
          <a:srgbClr val="17207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4</a:t>
          </a:r>
        </a:p>
      </dsp:txBody>
      <dsp:txXfrm rot="-5400000">
        <a:off x="1" y="3113548"/>
        <a:ext cx="650019" cy="278579"/>
      </dsp:txXfrm>
    </dsp:sp>
    <dsp:sp modelId="{DBC89486-4ACB-40D9-9817-AFD032120856}">
      <dsp:nvSpPr>
        <dsp:cNvPr id="0" name=""/>
        <dsp:cNvSpPr/>
      </dsp:nvSpPr>
      <dsp:spPr>
        <a:xfrm rot="5400000">
          <a:off x="1992035" y="1169703"/>
          <a:ext cx="1204341" cy="3888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2 indicateurs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Surface de 2 cm</a:t>
          </a:r>
          <a:r>
            <a:rPr lang="fr-FR" sz="1200" kern="1200" baseline="30000"/>
            <a:t>2 </a:t>
          </a:r>
          <a:r>
            <a:rPr lang="fr-FR" sz="1200" kern="1200" baseline="0"/>
            <a:t>: 1  pouce </a:t>
          </a:r>
          <a:endParaRPr lang="fr-FR" sz="1200" kern="1200" baseline="300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Volume de 1 cm</a:t>
          </a:r>
          <a:r>
            <a:rPr lang="fr-FR" sz="1200" kern="1200" baseline="30000"/>
            <a:t>3</a:t>
          </a:r>
          <a:r>
            <a:rPr lang="fr-FR" sz="1200" kern="1200" baseline="0"/>
            <a:t> : 1 dé de jeu</a:t>
          </a:r>
          <a:endParaRPr lang="fr-FR" sz="1200" kern="1200" baseline="30000"/>
        </a:p>
      </dsp:txBody>
      <dsp:txXfrm rot="-5400000">
        <a:off x="650020" y="2570510"/>
        <a:ext cx="3829582" cy="1086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E8468-AB2D-473C-BD07-27C111C13EA1}">
      <dsp:nvSpPr>
        <dsp:cNvPr id="0" name=""/>
        <dsp:cNvSpPr/>
      </dsp:nvSpPr>
      <dsp:spPr>
        <a:xfrm>
          <a:off x="1169216" y="215"/>
          <a:ext cx="3232738" cy="809560"/>
        </a:xfrm>
        <a:prstGeom prst="chevron">
          <a:avLst/>
        </a:prstGeom>
        <a:solidFill>
          <a:srgbClr val="005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Absence de description</a:t>
          </a:r>
        </a:p>
      </dsp:txBody>
      <dsp:txXfrm>
        <a:off x="1573996" y="215"/>
        <a:ext cx="2423178" cy="809560"/>
      </dsp:txXfrm>
    </dsp:sp>
    <dsp:sp modelId="{2DD64272-469B-487F-AEAA-282A23F2475D}">
      <dsp:nvSpPr>
        <dsp:cNvPr id="0" name=""/>
        <dsp:cNvSpPr/>
      </dsp:nvSpPr>
      <dsp:spPr>
        <a:xfrm>
          <a:off x="1169216" y="923115"/>
          <a:ext cx="3232738" cy="809560"/>
        </a:xfrm>
        <a:prstGeom prst="chevron">
          <a:avLst/>
        </a:prstGeom>
        <a:solidFill>
          <a:srgbClr val="005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Description incomplète</a:t>
          </a:r>
        </a:p>
      </dsp:txBody>
      <dsp:txXfrm>
        <a:off x="1573996" y="923115"/>
        <a:ext cx="2423178" cy="809560"/>
      </dsp:txXfrm>
    </dsp:sp>
    <dsp:sp modelId="{4C26C216-6738-46EF-AA4E-6B6A7139CD93}">
      <dsp:nvSpPr>
        <dsp:cNvPr id="0" name=""/>
        <dsp:cNvSpPr/>
      </dsp:nvSpPr>
      <dsp:spPr>
        <a:xfrm>
          <a:off x="1169216" y="1846014"/>
          <a:ext cx="3232738" cy="809560"/>
        </a:xfrm>
        <a:prstGeom prst="chevron">
          <a:avLst/>
        </a:prstGeom>
        <a:solidFill>
          <a:srgbClr val="005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Couches à analyser non précisée</a:t>
          </a:r>
        </a:p>
      </dsp:txBody>
      <dsp:txXfrm>
        <a:off x="1573996" y="1846014"/>
        <a:ext cx="2423178" cy="809560"/>
      </dsp:txXfrm>
    </dsp:sp>
    <dsp:sp modelId="{6DC9C377-4390-44FC-B5B7-3ACA7F144CAE}">
      <dsp:nvSpPr>
        <dsp:cNvPr id="0" name=""/>
        <dsp:cNvSpPr/>
      </dsp:nvSpPr>
      <dsp:spPr>
        <a:xfrm>
          <a:off x="1169216" y="2768914"/>
          <a:ext cx="3232738" cy="809560"/>
        </a:xfrm>
        <a:prstGeom prst="chevron">
          <a:avLst/>
        </a:prstGeom>
        <a:solidFill>
          <a:srgbClr val="005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Quantité insuffisante </a:t>
          </a:r>
        </a:p>
      </dsp:txBody>
      <dsp:txXfrm>
        <a:off x="1573996" y="2768914"/>
        <a:ext cx="2423178" cy="809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AF48A-4B5E-4ECD-B8AB-A8AA282B36B1}">
      <dsp:nvSpPr>
        <dsp:cNvPr id="0" name=""/>
        <dsp:cNvSpPr/>
      </dsp:nvSpPr>
      <dsp:spPr>
        <a:xfrm>
          <a:off x="2874407" y="2978955"/>
          <a:ext cx="1894377" cy="1894377"/>
        </a:xfrm>
        <a:prstGeom prst="ellipse">
          <a:avLst/>
        </a:prstGeom>
        <a:solidFill>
          <a:srgbClr val="1720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>
              <a:latin typeface="Calibri" panose="020F0502020204030204" pitchFamily="34" charset="0"/>
              <a:cs typeface="Calibri" panose="020F0502020204030204" pitchFamily="34" charset="0"/>
            </a:rPr>
            <a:t>Arrêté</a:t>
          </a:r>
          <a:endParaRPr lang="fr-FR" sz="3900" kern="1200"/>
        </a:p>
      </dsp:txBody>
      <dsp:txXfrm>
        <a:off x="3151832" y="3256380"/>
        <a:ext cx="1339527" cy="1339527"/>
      </dsp:txXfrm>
    </dsp:sp>
    <dsp:sp modelId="{3BA99697-49B4-48FB-8200-7B40D4336703}">
      <dsp:nvSpPr>
        <dsp:cNvPr id="0" name=""/>
        <dsp:cNvSpPr/>
      </dsp:nvSpPr>
      <dsp:spPr>
        <a:xfrm rot="10831783">
          <a:off x="665077" y="3636663"/>
          <a:ext cx="2087901" cy="539897"/>
        </a:xfrm>
        <a:prstGeom prst="leftArrow">
          <a:avLst>
            <a:gd name="adj1" fmla="val 60000"/>
            <a:gd name="adj2" fmla="val 50000"/>
          </a:avLst>
        </a:prstGeom>
        <a:solidFill>
          <a:srgbClr val="78FFD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C9FBB-0611-47C4-8A29-624E706F683B}">
      <dsp:nvSpPr>
        <dsp:cNvPr id="0" name=""/>
        <dsp:cNvSpPr/>
      </dsp:nvSpPr>
      <dsp:spPr>
        <a:xfrm>
          <a:off x="2090" y="3366534"/>
          <a:ext cx="1326063" cy="1060851"/>
        </a:xfrm>
        <a:prstGeom prst="roundRect">
          <a:avLst>
            <a:gd name="adj" fmla="val 10000"/>
          </a:avLst>
        </a:prstGeom>
        <a:solidFill>
          <a:srgbClr val="005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Identification des couches susceptibles de Contenir amiante</a:t>
          </a:r>
        </a:p>
      </dsp:txBody>
      <dsp:txXfrm>
        <a:off x="33161" y="3397605"/>
        <a:ext cx="1263921" cy="998709"/>
      </dsp:txXfrm>
    </dsp:sp>
    <dsp:sp modelId="{A2781A7B-E5A2-4FCA-AA9D-0F7A0643BC0D}">
      <dsp:nvSpPr>
        <dsp:cNvPr id="0" name=""/>
        <dsp:cNvSpPr/>
      </dsp:nvSpPr>
      <dsp:spPr>
        <a:xfrm rot="12627401">
          <a:off x="943015" y="2581425"/>
          <a:ext cx="2101652" cy="539897"/>
        </a:xfrm>
        <a:prstGeom prst="leftArrow">
          <a:avLst>
            <a:gd name="adj1" fmla="val 60000"/>
            <a:gd name="adj2" fmla="val 50000"/>
          </a:avLst>
        </a:prstGeom>
        <a:solidFill>
          <a:srgbClr val="78FFD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0562A-DA3C-455D-B235-093F7393287B}">
      <dsp:nvSpPr>
        <dsp:cNvPr id="0" name=""/>
        <dsp:cNvSpPr/>
      </dsp:nvSpPr>
      <dsp:spPr>
        <a:xfrm>
          <a:off x="424984" y="1788298"/>
          <a:ext cx="1326063" cy="1060851"/>
        </a:xfrm>
        <a:prstGeom prst="roundRect">
          <a:avLst>
            <a:gd name="adj" fmla="val 10000"/>
          </a:avLst>
        </a:prstGeom>
        <a:solidFill>
          <a:srgbClr val="005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Description de l’échantillon</a:t>
          </a:r>
        </a:p>
      </dsp:txBody>
      <dsp:txXfrm>
        <a:off x="456055" y="1819369"/>
        <a:ext cx="1263921" cy="998709"/>
      </dsp:txXfrm>
    </dsp:sp>
    <dsp:sp modelId="{7117E714-0C6A-4E33-BCF2-630D2D7E723B}">
      <dsp:nvSpPr>
        <dsp:cNvPr id="0" name=""/>
        <dsp:cNvSpPr/>
      </dsp:nvSpPr>
      <dsp:spPr>
        <a:xfrm rot="14415768">
          <a:off x="1711227" y="1810216"/>
          <a:ext cx="2111705" cy="539897"/>
        </a:xfrm>
        <a:prstGeom prst="leftArrow">
          <a:avLst>
            <a:gd name="adj1" fmla="val 60000"/>
            <a:gd name="adj2" fmla="val 50000"/>
          </a:avLst>
        </a:prstGeom>
        <a:solidFill>
          <a:srgbClr val="78FFD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1353E-993B-410B-9DCC-FA6774E29DD0}">
      <dsp:nvSpPr>
        <dsp:cNvPr id="0" name=""/>
        <dsp:cNvSpPr/>
      </dsp:nvSpPr>
      <dsp:spPr>
        <a:xfrm>
          <a:off x="1580320" y="632932"/>
          <a:ext cx="1326063" cy="1060851"/>
        </a:xfrm>
        <a:prstGeom prst="roundRect">
          <a:avLst>
            <a:gd name="adj" fmla="val 10000"/>
          </a:avLst>
        </a:prstGeom>
        <a:solidFill>
          <a:srgbClr val="005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Demande Claire et Précise des couches à analyser</a:t>
          </a:r>
        </a:p>
      </dsp:txBody>
      <dsp:txXfrm>
        <a:off x="1611391" y="664003"/>
        <a:ext cx="1263921" cy="998709"/>
      </dsp:txXfrm>
    </dsp:sp>
    <dsp:sp modelId="{8844C62D-DBBD-4B04-BF42-3838A447065C}">
      <dsp:nvSpPr>
        <dsp:cNvPr id="0" name=""/>
        <dsp:cNvSpPr/>
      </dsp:nvSpPr>
      <dsp:spPr>
        <a:xfrm rot="16200000">
          <a:off x="2777704" y="1543603"/>
          <a:ext cx="2087782" cy="539897"/>
        </a:xfrm>
        <a:prstGeom prst="leftArrow">
          <a:avLst>
            <a:gd name="adj1" fmla="val 60000"/>
            <a:gd name="adj2" fmla="val 50000"/>
          </a:avLst>
        </a:prstGeom>
        <a:solidFill>
          <a:srgbClr val="78FFD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C5557-8590-4702-9162-68222D5A2CE4}">
      <dsp:nvSpPr>
        <dsp:cNvPr id="0" name=""/>
        <dsp:cNvSpPr/>
      </dsp:nvSpPr>
      <dsp:spPr>
        <a:xfrm>
          <a:off x="3158564" y="239235"/>
          <a:ext cx="1326063" cy="1060851"/>
        </a:xfrm>
        <a:prstGeom prst="roundRect">
          <a:avLst>
            <a:gd name="adj" fmla="val 10000"/>
          </a:avLst>
        </a:prstGeom>
        <a:solidFill>
          <a:srgbClr val="005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Quantité suffisante pour chaque couche)</a:t>
          </a:r>
        </a:p>
      </dsp:txBody>
      <dsp:txXfrm>
        <a:off x="3189635" y="270306"/>
        <a:ext cx="1263921" cy="998709"/>
      </dsp:txXfrm>
    </dsp:sp>
    <dsp:sp modelId="{5C59E5FC-F762-43D6-92F1-22F8A3E28D49}">
      <dsp:nvSpPr>
        <dsp:cNvPr id="0" name=""/>
        <dsp:cNvSpPr/>
      </dsp:nvSpPr>
      <dsp:spPr>
        <a:xfrm rot="18000000">
          <a:off x="3834000" y="1826637"/>
          <a:ext cx="2087782" cy="539897"/>
        </a:xfrm>
        <a:prstGeom prst="leftArrow">
          <a:avLst>
            <a:gd name="adj1" fmla="val 60000"/>
            <a:gd name="adj2" fmla="val 50000"/>
          </a:avLst>
        </a:prstGeom>
        <a:solidFill>
          <a:srgbClr val="78FFD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73055-2FD6-4CD7-BFB8-4C105BD5B00A}">
      <dsp:nvSpPr>
        <dsp:cNvPr id="0" name=""/>
        <dsp:cNvSpPr/>
      </dsp:nvSpPr>
      <dsp:spPr>
        <a:xfrm>
          <a:off x="4736805" y="662124"/>
          <a:ext cx="1326063" cy="1060851"/>
        </a:xfrm>
        <a:prstGeom prst="roundRect">
          <a:avLst>
            <a:gd name="adj" fmla="val 10000"/>
          </a:avLst>
        </a:prstGeom>
        <a:solidFill>
          <a:srgbClr val="005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Produire un résultat par Couche dissociable</a:t>
          </a:r>
        </a:p>
      </dsp:txBody>
      <dsp:txXfrm>
        <a:off x="4767876" y="693195"/>
        <a:ext cx="1263921" cy="998709"/>
      </dsp:txXfrm>
    </dsp:sp>
    <dsp:sp modelId="{038F9242-330E-4F87-BAB9-CE7B3E004436}">
      <dsp:nvSpPr>
        <dsp:cNvPr id="0" name=""/>
        <dsp:cNvSpPr/>
      </dsp:nvSpPr>
      <dsp:spPr>
        <a:xfrm rot="19800000">
          <a:off x="4607262" y="2599899"/>
          <a:ext cx="2087782" cy="539897"/>
        </a:xfrm>
        <a:prstGeom prst="leftArrow">
          <a:avLst>
            <a:gd name="adj1" fmla="val 60000"/>
            <a:gd name="adj2" fmla="val 50000"/>
          </a:avLst>
        </a:prstGeom>
        <a:solidFill>
          <a:srgbClr val="78FFD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F2C78-3E02-4ECB-AE7C-74CE1667AB95}">
      <dsp:nvSpPr>
        <dsp:cNvPr id="0" name=""/>
        <dsp:cNvSpPr/>
      </dsp:nvSpPr>
      <dsp:spPr>
        <a:xfrm>
          <a:off x="5892157" y="1817476"/>
          <a:ext cx="1326063" cy="1060851"/>
        </a:xfrm>
        <a:prstGeom prst="roundRect">
          <a:avLst>
            <a:gd name="adj" fmla="val 10000"/>
          </a:avLst>
        </a:prstGeom>
        <a:solidFill>
          <a:srgbClr val="005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Autant d’essai que nécessaire pour garantir LD</a:t>
          </a:r>
        </a:p>
      </dsp:txBody>
      <dsp:txXfrm>
        <a:off x="5923228" y="1848547"/>
        <a:ext cx="1263921" cy="998709"/>
      </dsp:txXfrm>
    </dsp:sp>
    <dsp:sp modelId="{127E172D-757E-4401-897D-7CF9CB7A26AB}">
      <dsp:nvSpPr>
        <dsp:cNvPr id="0" name=""/>
        <dsp:cNvSpPr/>
      </dsp:nvSpPr>
      <dsp:spPr>
        <a:xfrm>
          <a:off x="4890295" y="3656194"/>
          <a:ext cx="2087782" cy="539897"/>
        </a:xfrm>
        <a:prstGeom prst="leftArrow">
          <a:avLst>
            <a:gd name="adj1" fmla="val 60000"/>
            <a:gd name="adj2" fmla="val 50000"/>
          </a:avLst>
        </a:prstGeom>
        <a:solidFill>
          <a:srgbClr val="78FFD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23237-39B5-4A52-9AA9-77AD0EF42F9A}">
      <dsp:nvSpPr>
        <dsp:cNvPr id="0" name=""/>
        <dsp:cNvSpPr/>
      </dsp:nvSpPr>
      <dsp:spPr>
        <a:xfrm>
          <a:off x="6315046" y="3395717"/>
          <a:ext cx="1326063" cy="1060851"/>
        </a:xfrm>
        <a:prstGeom prst="roundRect">
          <a:avLst>
            <a:gd name="adj" fmla="val 10000"/>
          </a:avLst>
        </a:prstGeom>
        <a:solidFill>
          <a:srgbClr val="005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Méthode validée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Opérateurs compétents</a:t>
          </a:r>
        </a:p>
      </dsp:txBody>
      <dsp:txXfrm>
        <a:off x="6346117" y="3426788"/>
        <a:ext cx="1263921" cy="998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8C8FC11-F992-C249-8CFE-AC1C63C448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C0623C-3BF1-0E4F-9746-FEE3936B41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1123D-D0C4-E24E-8CA0-F713D491D468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F34DAC-611A-0241-B36F-B262518B7C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A62212-C647-3540-A753-65858E2281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C856F-7309-A246-9D24-0F16C6B04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932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14CA6-6EEC-A445-B2E3-EF3CA077D09D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879DC-9DB7-B341-BC0E-0B0E250A7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59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879DC-9DB7-B341-BC0E-0B0E250A717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60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77F8619-1FC7-407D-8B10-53074B2103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3E2D76-3296-4044-9C13-9FE020A2AB67}"/>
              </a:ext>
            </a:extLst>
          </p:cNvPr>
          <p:cNvSpPr txBox="1"/>
          <p:nvPr userDrawn="1"/>
        </p:nvSpPr>
        <p:spPr>
          <a:xfrm>
            <a:off x="3680653" y="1821490"/>
            <a:ext cx="46147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PETIT DEJ’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A61E792-5F5B-46A6-B058-D3670478EFA2}"/>
              </a:ext>
            </a:extLst>
          </p:cNvPr>
          <p:cNvSpPr txBox="1"/>
          <p:nvPr userDrawn="1"/>
        </p:nvSpPr>
        <p:spPr>
          <a:xfrm>
            <a:off x="3680653" y="3013500"/>
            <a:ext cx="490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AGENCE ITGA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49369B-B4C7-DF05-FD3F-7BCED0320B1D}"/>
              </a:ext>
            </a:extLst>
          </p:cNvPr>
          <p:cNvSpPr txBox="1"/>
          <p:nvPr userDrawn="1"/>
        </p:nvSpPr>
        <p:spPr>
          <a:xfrm>
            <a:off x="3824481" y="3735160"/>
            <a:ext cx="461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Meyreuil</a:t>
            </a:r>
          </a:p>
        </p:txBody>
      </p:sp>
    </p:spTree>
    <p:extLst>
      <p:ext uri="{BB962C8B-B14F-4D97-AF65-F5344CB8AC3E}">
        <p14:creationId xmlns:p14="http://schemas.microsoft.com/office/powerpoint/2010/main" val="375785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D520FF-DBD8-F540-83A0-165908C40237}"/>
              </a:ext>
            </a:extLst>
          </p:cNvPr>
          <p:cNvSpPr/>
          <p:nvPr userDrawn="1"/>
        </p:nvSpPr>
        <p:spPr>
          <a:xfrm>
            <a:off x="4425043" y="0"/>
            <a:ext cx="2939143" cy="6858000"/>
          </a:xfrm>
          <a:prstGeom prst="rect">
            <a:avLst/>
          </a:prstGeom>
          <a:solidFill>
            <a:srgbClr val="005C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944BD6-FCBB-724C-86BD-7E2A8C195181}"/>
              </a:ext>
            </a:extLst>
          </p:cNvPr>
          <p:cNvSpPr txBox="1"/>
          <p:nvPr userDrawn="1"/>
        </p:nvSpPr>
        <p:spPr>
          <a:xfrm>
            <a:off x="4754880" y="-923330"/>
            <a:ext cx="224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Présentation </a:t>
            </a:r>
          </a:p>
          <a:p>
            <a:pPr algn="ctr"/>
            <a:r>
              <a:rPr lang="fr-FR" dirty="0"/>
              <a:t>Groupe CARSO</a:t>
            </a:r>
          </a:p>
          <a:p>
            <a:pPr algn="ctr"/>
            <a:r>
              <a:rPr lang="fr-FR" dirty="0"/>
              <a:t>ITGA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97322-5C2B-7642-BD52-16D5129FC0FC}"/>
              </a:ext>
            </a:extLst>
          </p:cNvPr>
          <p:cNvSpPr/>
          <p:nvPr userDrawn="1"/>
        </p:nvSpPr>
        <p:spPr>
          <a:xfrm>
            <a:off x="7364186" y="0"/>
            <a:ext cx="2939143" cy="6858000"/>
          </a:xfrm>
          <a:prstGeom prst="rect">
            <a:avLst/>
          </a:prstGeom>
          <a:solidFill>
            <a:srgbClr val="007C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0DFBB1-1F68-5E45-B0C1-AA6AB1FD5C63}"/>
              </a:ext>
            </a:extLst>
          </p:cNvPr>
          <p:cNvSpPr txBox="1"/>
          <p:nvPr userDrawn="1"/>
        </p:nvSpPr>
        <p:spPr>
          <a:xfrm>
            <a:off x="7694023" y="-646331"/>
            <a:ext cx="224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Présentation </a:t>
            </a:r>
          </a:p>
          <a:p>
            <a:pPr algn="ctr"/>
            <a:r>
              <a:rPr lang="fr-FR" dirty="0"/>
              <a:t>Groupe CARSO</a:t>
            </a:r>
          </a:p>
        </p:txBody>
      </p:sp>
    </p:spTree>
    <p:extLst>
      <p:ext uri="{BB962C8B-B14F-4D97-AF65-F5344CB8AC3E}">
        <p14:creationId xmlns:p14="http://schemas.microsoft.com/office/powerpoint/2010/main" val="107051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00671 L -3.54167E-6 0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1706 L -8.33333E-7 0.49375 " pathEditMode="fixed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21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00671 L 8.33333E-7 0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65 -0.14028 L -0.22865 0.52407 " pathEditMode="fixed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D4507E-6F29-487B-A67A-5876E85985F4}"/>
              </a:ext>
            </a:extLst>
          </p:cNvPr>
          <p:cNvSpPr/>
          <p:nvPr userDrawn="1"/>
        </p:nvSpPr>
        <p:spPr>
          <a:xfrm>
            <a:off x="-2" y="3757612"/>
            <a:ext cx="12192002" cy="310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FC6C05F9-884E-FC44-BEF4-D4C42E23D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3757613"/>
          </a:xfrm>
          <a:solidFill>
            <a:schemeClr val="accent2">
              <a:lumMod val="20000"/>
              <a:lumOff val="80000"/>
            </a:schemeClr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AB4904B-BE49-0241-B6B7-440DD843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131" y="6423169"/>
            <a:ext cx="1517766" cy="365125"/>
          </a:xfrm>
          <a:prstGeom prst="rect">
            <a:avLst/>
          </a:prstGeom>
        </p:spPr>
        <p:txBody>
          <a:bodyPr/>
          <a:lstStyle/>
          <a:p>
            <a:fld id="{43009C34-7E48-A841-87E8-130DA9510A6A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0873859-EFFC-5942-A79E-011C3190E6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8473" y="2722759"/>
            <a:ext cx="10681854" cy="703669"/>
          </a:xfrm>
        </p:spPr>
        <p:txBody>
          <a:bodyPr>
            <a:normAutofit/>
          </a:bodyPr>
          <a:lstStyle>
            <a:lvl1pPr marL="0" indent="0" algn="l">
              <a:buNone/>
              <a:defRPr sz="3600" b="1" cap="all" spc="46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fr-FR" dirty="0" err="1"/>
              <a:t>Text</a:t>
            </a:r>
            <a:r>
              <a:rPr lang="fr-FR" dirty="0"/>
              <a:t> Information </a:t>
            </a:r>
            <a:r>
              <a:rPr lang="fr-FR" dirty="0" err="1"/>
              <a:t>Demo</a:t>
            </a:r>
            <a:r>
              <a:rPr lang="fr-F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B64B6E-D850-4B1D-BC99-F5EE91488449}"/>
              </a:ext>
            </a:extLst>
          </p:cNvPr>
          <p:cNvSpPr/>
          <p:nvPr userDrawn="1"/>
        </p:nvSpPr>
        <p:spPr>
          <a:xfrm>
            <a:off x="-2" y="5079076"/>
            <a:ext cx="12192001" cy="1778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C349790-DAA4-4E44-8AAC-F9B93B0DA6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0716" y="4150851"/>
            <a:ext cx="6746876" cy="1817687"/>
          </a:xfrm>
        </p:spPr>
        <p:txBody>
          <a:bodyPr>
            <a:noAutofit/>
          </a:bodyPr>
          <a:lstStyle>
            <a:lvl1pPr marL="342900" marR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 sz="2400" i="1" baseline="0">
                <a:solidFill>
                  <a:schemeClr val="tx1"/>
                </a:solidFill>
                <a:latin typeface="Lato "/>
                <a:cs typeface="Lato Light" panose="020F0402020204030203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err="1"/>
              <a:t>Coactique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err="1"/>
              <a:t>nostri</a:t>
            </a:r>
            <a:r>
              <a:rPr lang="fr-FR" dirty="0"/>
              <a:t> </a:t>
            </a:r>
            <a:r>
              <a:rPr lang="fr-FR" dirty="0" err="1"/>
              <a:t>pedites</a:t>
            </a:r>
            <a:r>
              <a:rPr lang="fr-FR" dirty="0"/>
              <a:t> ad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persequendos</a:t>
            </a:r>
            <a:r>
              <a:rPr lang="fr-FR" dirty="0"/>
              <a:t> </a:t>
            </a:r>
            <a:r>
              <a:rPr lang="fr-FR" dirty="0" err="1"/>
              <a:t>scandere</a:t>
            </a:r>
            <a:r>
              <a:rPr lang="fr-FR" dirty="0"/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err="1"/>
              <a:t>clivos</a:t>
            </a:r>
            <a:r>
              <a:rPr lang="fr-FR" dirty="0"/>
              <a:t> sublimes </a:t>
            </a:r>
            <a:r>
              <a:rPr lang="fr-FR" dirty="0" err="1"/>
              <a:t>etiam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7A33880-050C-45E8-A4C2-EA6314CBE8CD}"/>
              </a:ext>
            </a:extLst>
          </p:cNvPr>
          <p:cNvCxnSpPr>
            <a:cxnSpLocks/>
          </p:cNvCxnSpPr>
          <p:nvPr userDrawn="1"/>
        </p:nvCxnSpPr>
        <p:spPr>
          <a:xfrm>
            <a:off x="1288473" y="4150851"/>
            <a:ext cx="0" cy="270714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7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A2D79BF2-91C4-8745-B4E1-5BAFAF2CB3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134" y="564996"/>
            <a:ext cx="11006051" cy="7733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400" b="1" i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8553E3B6-ED87-374D-B411-68540BDB52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50" y="2506580"/>
            <a:ext cx="5229225" cy="338714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fr-FR" dirty="0" err="1"/>
              <a:t>Coactique</a:t>
            </a:r>
            <a:r>
              <a:rPr lang="fr-FR" dirty="0"/>
              <a:t> </a:t>
            </a:r>
            <a:r>
              <a:rPr lang="fr-FR" dirty="0" err="1"/>
              <a:t>aliquotiens</a:t>
            </a:r>
            <a:r>
              <a:rPr lang="fr-FR" dirty="0"/>
              <a:t> </a:t>
            </a:r>
            <a:r>
              <a:rPr lang="fr-FR" dirty="0" err="1"/>
              <a:t>nostri</a:t>
            </a:r>
            <a:r>
              <a:rPr lang="fr-FR" dirty="0"/>
              <a:t> </a:t>
            </a:r>
            <a:r>
              <a:rPr lang="fr-FR" dirty="0" err="1"/>
              <a:t>pedites</a:t>
            </a:r>
            <a:r>
              <a:rPr lang="fr-FR" dirty="0"/>
              <a:t> ad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persequendos</a:t>
            </a:r>
            <a:r>
              <a:rPr lang="fr-FR" dirty="0"/>
              <a:t> </a:t>
            </a:r>
            <a:r>
              <a:rPr lang="fr-FR" dirty="0" err="1"/>
              <a:t>scandere</a:t>
            </a:r>
            <a:r>
              <a:rPr lang="fr-FR" dirty="0"/>
              <a:t> </a:t>
            </a:r>
            <a:r>
              <a:rPr lang="fr-FR" dirty="0" err="1"/>
              <a:t>clivos</a:t>
            </a:r>
            <a:r>
              <a:rPr lang="fr-FR" dirty="0"/>
              <a:t> sublimes </a:t>
            </a:r>
            <a:r>
              <a:rPr lang="fr-FR" dirty="0" err="1"/>
              <a:t>etiam</a:t>
            </a:r>
            <a:r>
              <a:rPr lang="fr-FR" dirty="0"/>
              <a:t> si </a:t>
            </a:r>
            <a:r>
              <a:rPr lang="fr-FR" dirty="0" err="1"/>
              <a:t>lapsantibus</a:t>
            </a:r>
            <a:r>
              <a:rPr lang="fr-FR" dirty="0"/>
              <a:t> </a:t>
            </a:r>
            <a:r>
              <a:rPr lang="fr-FR" dirty="0" err="1"/>
              <a:t>plantis</a:t>
            </a:r>
            <a:r>
              <a:rPr lang="fr-FR" dirty="0"/>
              <a:t> </a:t>
            </a:r>
            <a:r>
              <a:rPr lang="fr-FR" dirty="0" err="1"/>
              <a:t>fruticeta</a:t>
            </a:r>
            <a:r>
              <a:rPr lang="fr-FR" dirty="0"/>
              <a:t> </a:t>
            </a:r>
            <a:r>
              <a:rPr lang="fr-FR" dirty="0" err="1"/>
              <a:t>prensando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dumos</a:t>
            </a:r>
            <a:r>
              <a:rPr lang="fr-FR" dirty="0"/>
              <a:t> ad </a:t>
            </a:r>
            <a:r>
              <a:rPr lang="fr-FR" dirty="0" err="1"/>
              <a:t>vertices</a:t>
            </a:r>
            <a:r>
              <a:rPr lang="fr-FR" dirty="0"/>
              <a:t> </a:t>
            </a:r>
            <a:r>
              <a:rPr lang="fr-FR" dirty="0" err="1"/>
              <a:t>venerint</a:t>
            </a:r>
            <a:r>
              <a:rPr lang="fr-FR" dirty="0"/>
              <a:t> </a:t>
            </a:r>
            <a:r>
              <a:rPr lang="fr-FR" dirty="0" err="1"/>
              <a:t>summos</a:t>
            </a:r>
            <a:r>
              <a:rPr lang="fr-FR" dirty="0"/>
              <a:t>, inter </a:t>
            </a:r>
            <a:r>
              <a:rPr lang="fr-FR" dirty="0" err="1"/>
              <a:t>arta</a:t>
            </a:r>
            <a:r>
              <a:rPr lang="fr-FR" dirty="0"/>
              <a:t> </a:t>
            </a:r>
            <a:r>
              <a:rPr lang="fr-FR" dirty="0" err="1"/>
              <a:t>tamen</a:t>
            </a:r>
            <a:r>
              <a:rPr lang="fr-FR" dirty="0"/>
              <a:t> et </a:t>
            </a:r>
            <a:r>
              <a:rPr lang="fr-FR" dirty="0" err="1"/>
              <a:t>invia</a:t>
            </a:r>
            <a:r>
              <a:rPr lang="fr-FR" dirty="0"/>
              <a:t> </a:t>
            </a:r>
            <a:r>
              <a:rPr lang="fr-FR" dirty="0" err="1"/>
              <a:t>nullas</a:t>
            </a:r>
            <a:r>
              <a:rPr lang="fr-FR" dirty="0"/>
              <a:t> </a:t>
            </a:r>
            <a:r>
              <a:rPr lang="fr-FR" dirty="0" err="1"/>
              <a:t>acies</a:t>
            </a:r>
            <a:r>
              <a:rPr lang="fr-FR" dirty="0"/>
              <a:t> </a:t>
            </a:r>
            <a:r>
              <a:rPr lang="fr-FR" dirty="0" err="1"/>
              <a:t>explicare</a:t>
            </a:r>
            <a:r>
              <a:rPr lang="fr-FR" dirty="0"/>
              <a:t> </a:t>
            </a:r>
            <a:r>
              <a:rPr lang="fr-FR" dirty="0" err="1"/>
              <a:t>permissi</a:t>
            </a:r>
            <a:r>
              <a:rPr lang="fr-FR" dirty="0"/>
              <a:t> nec </a:t>
            </a:r>
            <a:r>
              <a:rPr lang="fr-FR" dirty="0" err="1"/>
              <a:t>firmare</a:t>
            </a:r>
            <a:r>
              <a:rPr lang="fr-FR" dirty="0"/>
              <a:t> </a:t>
            </a:r>
            <a:r>
              <a:rPr lang="fr-FR" dirty="0" err="1"/>
              <a:t>nisu</a:t>
            </a:r>
            <a:r>
              <a:rPr lang="fr-FR" dirty="0"/>
              <a:t> </a:t>
            </a:r>
            <a:r>
              <a:rPr lang="fr-FR" dirty="0" err="1"/>
              <a:t>valido</a:t>
            </a:r>
            <a:r>
              <a:rPr lang="fr-FR" dirty="0"/>
              <a:t> </a:t>
            </a:r>
            <a:r>
              <a:rPr lang="fr-FR" dirty="0" err="1"/>
              <a:t>gressus</a:t>
            </a:r>
            <a:r>
              <a:rPr lang="fr-FR" dirty="0"/>
              <a:t>: </a:t>
            </a:r>
            <a:r>
              <a:rPr lang="fr-FR" dirty="0" err="1"/>
              <a:t>hoste</a:t>
            </a:r>
            <a:r>
              <a:rPr lang="fr-FR" dirty="0"/>
              <a:t> </a:t>
            </a:r>
            <a:r>
              <a:rPr lang="fr-FR" dirty="0" err="1"/>
              <a:t>discursatore</a:t>
            </a:r>
            <a:r>
              <a:rPr lang="fr-FR" dirty="0"/>
              <a:t> </a:t>
            </a:r>
            <a:r>
              <a:rPr lang="fr-FR" dirty="0" err="1"/>
              <a:t>rupium</a:t>
            </a:r>
            <a:r>
              <a:rPr lang="fr-FR" dirty="0"/>
              <a:t> </a:t>
            </a:r>
            <a:r>
              <a:rPr lang="fr-FR" dirty="0" err="1"/>
              <a:t>abscisa</a:t>
            </a:r>
            <a:r>
              <a:rPr lang="fr-FR" dirty="0"/>
              <a:t> </a:t>
            </a:r>
            <a:r>
              <a:rPr lang="fr-FR" dirty="0" err="1"/>
              <a:t>volvente</a:t>
            </a:r>
            <a:r>
              <a:rPr lang="fr-FR" dirty="0"/>
              <a:t>, </a:t>
            </a:r>
            <a:r>
              <a:rPr lang="fr-FR" dirty="0" err="1"/>
              <a:t>ruinis</a:t>
            </a:r>
            <a:r>
              <a:rPr lang="fr-FR" dirty="0"/>
              <a:t> </a:t>
            </a:r>
            <a:r>
              <a:rPr lang="fr-FR" dirty="0" err="1"/>
              <a:t>ponderum</a:t>
            </a:r>
            <a:r>
              <a:rPr lang="fr-FR" dirty="0"/>
              <a:t> </a:t>
            </a:r>
            <a:r>
              <a:rPr lang="fr-FR" dirty="0" err="1"/>
              <a:t>inmanium</a:t>
            </a:r>
            <a:r>
              <a:rPr lang="fr-FR" dirty="0"/>
              <a:t> </a:t>
            </a:r>
            <a:r>
              <a:rPr lang="fr-FR" dirty="0" err="1"/>
              <a:t>consternuntur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ex </a:t>
            </a:r>
            <a:r>
              <a:rPr lang="fr-FR" dirty="0" err="1"/>
              <a:t>necessitate</a:t>
            </a:r>
            <a:r>
              <a:rPr lang="fr-FR" dirty="0"/>
              <a:t> </a:t>
            </a:r>
            <a:r>
              <a:rPr lang="fr-FR" dirty="0" err="1"/>
              <a:t>ultima</a:t>
            </a:r>
            <a:r>
              <a:rPr lang="fr-FR" dirty="0"/>
              <a:t> </a:t>
            </a:r>
            <a:r>
              <a:rPr lang="fr-FR" dirty="0" err="1"/>
              <a:t>fortiter</a:t>
            </a:r>
            <a:r>
              <a:rPr lang="fr-FR" dirty="0"/>
              <a:t> </a:t>
            </a:r>
            <a:r>
              <a:rPr lang="fr-FR" dirty="0" err="1"/>
              <a:t>dimicante</a:t>
            </a:r>
            <a:r>
              <a:rPr lang="fr-FR" dirty="0"/>
              <a:t>, </a:t>
            </a:r>
            <a:r>
              <a:rPr lang="fr-FR" dirty="0" err="1"/>
              <a:t>superati</a:t>
            </a:r>
            <a:endParaRPr lang="fr-FR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B420CB90-3F06-3342-9495-3FB7164936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3567" y="1338346"/>
            <a:ext cx="5434012" cy="551965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4765B1-F737-46A0-9089-98E13CD76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0250" y="1338346"/>
            <a:ext cx="5229225" cy="622300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i="1">
                <a:latin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2000" i="1">
                <a:latin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2000" i="1">
                <a:latin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2000" i="1"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1013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 descr="Une image contenant texte, personne, homme&#10;&#10;Description générée automatiquement">
            <a:extLst>
              <a:ext uri="{FF2B5EF4-FFF2-40B4-BE49-F238E27FC236}">
                <a16:creationId xmlns:a16="http://schemas.microsoft.com/office/drawing/2014/main" id="{97C90A04-9B79-4CF6-90D0-4213071FC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D2F46CA2-20D6-4B42-9C30-7C505C95A7F7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F3684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Image 10">
            <a:extLst>
              <a:ext uri="{FF2B5EF4-FFF2-40B4-BE49-F238E27FC236}">
                <a16:creationId xmlns:a16="http://schemas.microsoft.com/office/drawing/2014/main" id="{B70E5F48-17F0-445D-B54F-27120C7D4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50" y="5353400"/>
            <a:ext cx="1340418" cy="13756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956640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101F4F-97BE-4F40-B31D-661E498C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58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263ADF-30CA-9044-BA41-022F23E0C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0585" y="1825625"/>
            <a:ext cx="10515600" cy="3984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27EE6C-2C2F-45F1-8DC3-7BE12D9CBBDE}"/>
              </a:ext>
            </a:extLst>
          </p:cNvPr>
          <p:cNvSpPr/>
          <p:nvPr userDrawn="1"/>
        </p:nvSpPr>
        <p:spPr>
          <a:xfrm>
            <a:off x="584527" y="6293004"/>
            <a:ext cx="1406506" cy="564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2F2651-6C86-4B26-BC48-61C71130067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0134" y="6037696"/>
            <a:ext cx="1115291" cy="510615"/>
          </a:xfrm>
          <a:prstGeom prst="rect">
            <a:avLst/>
          </a:prstGeom>
        </p:spPr>
      </p:pic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F04097F8-50FD-4D64-A21B-A5D115F20085}"/>
              </a:ext>
            </a:extLst>
          </p:cNvPr>
          <p:cNvSpPr txBox="1">
            <a:spLocks/>
          </p:cNvSpPr>
          <p:nvPr userDrawn="1"/>
        </p:nvSpPr>
        <p:spPr>
          <a:xfrm>
            <a:off x="648912" y="6591733"/>
            <a:ext cx="1404938" cy="200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Lato Light" panose="020F0402020204030203" pitchFamily="34" charset="0"/>
                <a:ea typeface="+mn-ea"/>
                <a:cs typeface="Lato Light" panose="020F04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8777F5-B3E2-4FA8-97E5-010EF1303CC5}" type="datetime1">
              <a:rPr lang="fr-FR" smtClean="0"/>
              <a:pPr/>
              <a:t>03/03/2023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D0F13D-38AC-4A7B-9A0B-04B5FF28913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0134" y="5433019"/>
            <a:ext cx="1115291" cy="111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9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3" r:id="rId3"/>
    <p:sldLayoutId id="214748365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3000">
              <a:srgbClr val="BCCCEA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BE6CF56-DB0C-4F7E-BB8F-E7EEEAA5A4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2279AD-7932-478C-853F-4F3E48241C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FB4F25-95DB-4CE8-94FF-EA92AF6345C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58794DB-7A0A-43F8-AEE7-5D7332E05F60}" type="datetime1">
              <a:rPr lang="fr-FR"/>
              <a:pPr lvl="0"/>
              <a:t>03/03/2023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2A3917-7892-4D4F-BE39-514437B2AA9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00EB79-C17E-43B1-8864-49CD3C10A6C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1015163-310D-49FF-86D2-05ABEC621E0F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22.jpg"/><Relationship Id="rId12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svg"/><Relationship Id="rId4" Type="http://schemas.openxmlformats.org/officeDocument/2006/relationships/diagramData" Target="../diagrams/data2.xm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BA241E0-A01C-4553-B0D6-6256AC5BF8A0}"/>
              </a:ext>
            </a:extLst>
          </p:cNvPr>
          <p:cNvSpPr txBox="1"/>
          <p:nvPr/>
        </p:nvSpPr>
        <p:spPr>
          <a:xfrm>
            <a:off x="1106884" y="1930400"/>
            <a:ext cx="10419072" cy="14028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1" i="0" u="none" strike="noStrike" kern="1200" cap="none" spc="0" baseline="0" dirty="0">
                <a:solidFill>
                  <a:srgbClr val="FFFFFF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Les Matinales </a:t>
            </a:r>
            <a:r>
              <a:rPr lang="fr-FR" sz="4000" b="1" dirty="0">
                <a:solidFill>
                  <a:srgbClr val="FFFFFF"/>
                </a:solidFill>
                <a:latin typeface="Lato" pitchFamily="34"/>
                <a:ea typeface="Lato" pitchFamily="34"/>
                <a:cs typeface="Lato" pitchFamily="34"/>
              </a:rPr>
              <a:t>du MASE MEDITERRANEE GIPHISE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0" b="1" i="0" u="none" strike="noStrike" kern="1200" cap="none" spc="0" baseline="0" dirty="0">
              <a:solidFill>
                <a:srgbClr val="FFFFFF"/>
              </a:solidFill>
              <a:uFillTx/>
              <a:latin typeface="Lato" pitchFamily="34"/>
              <a:ea typeface="Lato" pitchFamily="34"/>
              <a:cs typeface="Lato" pitchFamily="34"/>
            </a:endParaRP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0" b="1" i="0" u="none" strike="noStrike" kern="1200" cap="none" spc="0" baseline="0" dirty="0">
              <a:solidFill>
                <a:srgbClr val="FFFFFF"/>
              </a:solidFill>
              <a:uFillTx/>
              <a:latin typeface="Lato" pitchFamily="34"/>
              <a:ea typeface="Lato" pitchFamily="34"/>
              <a:cs typeface="Lato" pitchFamily="34"/>
            </a:endParaRPr>
          </a:p>
        </p:txBody>
      </p:sp>
      <p:pic>
        <p:nvPicPr>
          <p:cNvPr id="7" name="Image 6" descr="Une image contenant texte, clipart, arts de la table, vaisselle&#10;&#10;Description générée automatiquement">
            <a:extLst>
              <a:ext uri="{FF2B5EF4-FFF2-40B4-BE49-F238E27FC236}">
                <a16:creationId xmlns:a16="http://schemas.microsoft.com/office/drawing/2014/main" id="{2B7961F5-01EA-4355-A654-8B1A2DD3E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143" y="5623749"/>
            <a:ext cx="2037401" cy="72223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9AEB4E8-F66B-12E0-58F2-5176BC6BBC0F}"/>
              </a:ext>
            </a:extLst>
          </p:cNvPr>
          <p:cNvSpPr txBox="1"/>
          <p:nvPr/>
        </p:nvSpPr>
        <p:spPr>
          <a:xfrm>
            <a:off x="1106884" y="3195014"/>
            <a:ext cx="10419072" cy="9339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dirty="0">
              <a:solidFill>
                <a:srgbClr val="FFFFFF"/>
              </a:solidFill>
              <a:latin typeface="Lato" pitchFamily="34"/>
              <a:ea typeface="Lato" pitchFamily="34"/>
              <a:cs typeface="Lato" pitchFamily="34"/>
            </a:endParaRP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FFFFFF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Comment intégrer le risque amiante dans vos opérations de maintenance en 2023 ?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 dirty="0">
              <a:solidFill>
                <a:srgbClr val="FFFFFF"/>
              </a:solidFill>
              <a:uFillTx/>
              <a:latin typeface="Lato" pitchFamily="34"/>
              <a:ea typeface="Lato" pitchFamily="34"/>
              <a:cs typeface="Lato" pitchFamily="34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8A2EEB1-F330-D599-A10D-C9729D17E373}"/>
              </a:ext>
            </a:extLst>
          </p:cNvPr>
          <p:cNvSpPr txBox="1"/>
          <p:nvPr/>
        </p:nvSpPr>
        <p:spPr>
          <a:xfrm>
            <a:off x="10154598" y="6158446"/>
            <a:ext cx="2037402" cy="6266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1" dirty="0">
              <a:solidFill>
                <a:srgbClr val="FFFFFF"/>
              </a:solidFill>
              <a:latin typeface="Lato" pitchFamily="34"/>
              <a:ea typeface="Lato" pitchFamily="34"/>
              <a:cs typeface="Lato" pitchFamily="34"/>
            </a:endParaRP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 dirty="0">
                <a:solidFill>
                  <a:srgbClr val="FFFFFF"/>
                </a:solidFill>
                <a:uFillTx/>
                <a:latin typeface="Lato" pitchFamily="34"/>
                <a:ea typeface="Lato" pitchFamily="34"/>
                <a:cs typeface="Lato" pitchFamily="34"/>
              </a:rPr>
              <a:t>02 mars 2023 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FFFFFF"/>
              </a:solidFill>
              <a:uFillTx/>
              <a:latin typeface="Lato" pitchFamily="34"/>
              <a:ea typeface="Lato" pitchFamily="34"/>
              <a:cs typeface="Lat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8104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F3F904-7150-4064-86FB-1557D2CFAD36}"/>
              </a:ext>
            </a:extLst>
          </p:cNvPr>
          <p:cNvSpPr/>
          <p:nvPr/>
        </p:nvSpPr>
        <p:spPr>
          <a:xfrm>
            <a:off x="0" y="3757612"/>
            <a:ext cx="12192000" cy="310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1D0B16-2768-4D7B-8A97-41A6AC2AA1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MERCI</a:t>
            </a:r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97007073-9140-44C3-BCD7-5AE253C55400}"/>
              </a:ext>
            </a:extLst>
          </p:cNvPr>
          <p:cNvSpPr txBox="1">
            <a:spLocks/>
          </p:cNvSpPr>
          <p:nvPr/>
        </p:nvSpPr>
        <p:spPr>
          <a:xfrm>
            <a:off x="160633" y="6423169"/>
            <a:ext cx="151776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09C34-7E48-A841-87E8-130DA9510A6A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B3E0810-301C-4EED-A36C-90ACC6FDA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C4BBCF7-47A0-4FFC-9201-9D01AF9A0462}"/>
              </a:ext>
            </a:extLst>
          </p:cNvPr>
          <p:cNvSpPr txBox="1"/>
          <p:nvPr/>
        </p:nvSpPr>
        <p:spPr>
          <a:xfrm>
            <a:off x="3680653" y="3707466"/>
            <a:ext cx="4902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</a:rPr>
              <a:t>Merci</a:t>
            </a:r>
          </a:p>
        </p:txBody>
      </p:sp>
      <p:pic>
        <p:nvPicPr>
          <p:cNvPr id="9" name="Image 8" descr="Une image contenant texte, dessin au trait&#10;&#10;Description générée automatiquement">
            <a:extLst>
              <a:ext uri="{FF2B5EF4-FFF2-40B4-BE49-F238E27FC236}">
                <a16:creationId xmlns:a16="http://schemas.microsoft.com/office/drawing/2014/main" id="{82B26258-DCE1-4AAE-A909-5BB939E4A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465" y="1771359"/>
            <a:ext cx="1655069" cy="16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4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7AD9CCD-F2F7-E445-8ABD-EDCE952E9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ACB223-F52D-9942-B091-64E7CAC741B4}"/>
              </a:ext>
            </a:extLst>
          </p:cNvPr>
          <p:cNvSpPr/>
          <p:nvPr/>
        </p:nvSpPr>
        <p:spPr>
          <a:xfrm>
            <a:off x="7820558" y="0"/>
            <a:ext cx="2113663" cy="6858000"/>
          </a:xfrm>
          <a:prstGeom prst="rect">
            <a:avLst/>
          </a:prstGeom>
          <a:solidFill>
            <a:srgbClr val="004178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  <a:p>
            <a:pPr algn="ctr"/>
            <a:r>
              <a:rPr lang="fr-FR" b="1" dirty="0"/>
              <a:t>Présentation</a:t>
            </a:r>
          </a:p>
          <a:p>
            <a:pPr algn="ctr"/>
            <a:r>
              <a:rPr lang="fr-FR" b="1" dirty="0"/>
              <a:t>Groupe ITGA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221EBB-BA1C-7D46-9D28-D6771AEC0266}"/>
              </a:ext>
            </a:extLst>
          </p:cNvPr>
          <p:cNvSpPr/>
          <p:nvPr/>
        </p:nvSpPr>
        <p:spPr>
          <a:xfrm>
            <a:off x="9934221" y="-11317"/>
            <a:ext cx="2257779" cy="6858000"/>
          </a:xfrm>
          <a:prstGeom prst="rect">
            <a:avLst/>
          </a:prstGeom>
          <a:solidFill>
            <a:srgbClr val="005CA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  <a:p>
            <a:pPr algn="ctr"/>
            <a:r>
              <a:rPr lang="fr-FR" b="1" dirty="0"/>
              <a:t>Arrêté Amiante 2019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A82276D-4590-45E9-8D00-493D12CDD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31" y="2140966"/>
            <a:ext cx="2363003" cy="2363003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7504297B-E52E-4A30-A203-2D40E20708DF}"/>
              </a:ext>
            </a:extLst>
          </p:cNvPr>
          <p:cNvSpPr/>
          <p:nvPr/>
        </p:nvSpPr>
        <p:spPr>
          <a:xfrm>
            <a:off x="7676442" y="3322468"/>
            <a:ext cx="213064" cy="213064"/>
          </a:xfrm>
          <a:prstGeom prst="ellipse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BBF83A3-127D-46A6-9CE4-23730EA6D2B5}"/>
              </a:ext>
            </a:extLst>
          </p:cNvPr>
          <p:cNvSpPr/>
          <p:nvPr/>
        </p:nvSpPr>
        <p:spPr>
          <a:xfrm>
            <a:off x="9827689" y="3308355"/>
            <a:ext cx="213064" cy="213064"/>
          </a:xfrm>
          <a:prstGeom prst="ellipse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8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>
            <a:extLst>
              <a:ext uri="{FF2B5EF4-FFF2-40B4-BE49-F238E27FC236}">
                <a16:creationId xmlns:a16="http://schemas.microsoft.com/office/drawing/2014/main" id="{D89FE9E3-D061-4BE4-BFD0-437D037FA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16"/>
          <a:stretch/>
        </p:blipFill>
        <p:spPr>
          <a:xfrm>
            <a:off x="0" y="0"/>
            <a:ext cx="2784548" cy="68580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6B22B21-2769-44D3-B75C-7269CB485A07}"/>
              </a:ext>
            </a:extLst>
          </p:cNvPr>
          <p:cNvSpPr/>
          <p:nvPr/>
        </p:nvSpPr>
        <p:spPr>
          <a:xfrm>
            <a:off x="1113859" y="189363"/>
            <a:ext cx="4291584" cy="659724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space réservé du texte 2">
            <a:extLst>
              <a:ext uri="{FF2B5EF4-FFF2-40B4-BE49-F238E27FC236}">
                <a16:creationId xmlns:a16="http://schemas.microsoft.com/office/drawing/2014/main" id="{17E75F84-D6E3-43EF-A09C-A23E05710C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5581" y="392603"/>
            <a:ext cx="4359283" cy="268472"/>
          </a:xfrm>
        </p:spPr>
        <p:txBody>
          <a:bodyPr>
            <a:normAutofit lnSpcReduction="10000"/>
          </a:bodyPr>
          <a:lstStyle/>
          <a:p>
            <a:pPr>
              <a:spcBef>
                <a:spcPts val="1000"/>
              </a:spcBef>
            </a:pPr>
            <a:r>
              <a:rPr lang="fr-FR" sz="1400" spc="460" dirty="0">
                <a:solidFill>
                  <a:srgbClr val="172077"/>
                </a:solidFill>
              </a:rPr>
              <a:t>PRÉSENTATION GROUPE ITGA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05E1C789-4E82-4440-851F-91117C36F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81" y="189363"/>
            <a:ext cx="659724" cy="659724"/>
          </a:xfrm>
          <a:prstGeom prst="rect">
            <a:avLst/>
          </a:prstGeom>
        </p:spPr>
      </p:pic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E808434C-C6FE-C54F-993F-6AFA61E8BAF4}"/>
              </a:ext>
            </a:extLst>
          </p:cNvPr>
          <p:cNvSpPr txBox="1">
            <a:spLocks/>
          </p:cNvSpPr>
          <p:nvPr/>
        </p:nvSpPr>
        <p:spPr>
          <a:xfrm>
            <a:off x="6036588" y="308044"/>
            <a:ext cx="5080551" cy="659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i="0" dirty="0">
                <a:solidFill>
                  <a:srgbClr val="172077"/>
                </a:solidFill>
              </a:rPr>
              <a:t>Fort de ses 25 ans d’expériences, le groupe ITGA a su se placer en leader dans le prélèvement, l’analyse d’amiante et d’agents chimiques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27A7361-2F9E-2179-0F15-92AE9CDDABA5}"/>
              </a:ext>
            </a:extLst>
          </p:cNvPr>
          <p:cNvGrpSpPr/>
          <p:nvPr/>
        </p:nvGrpSpPr>
        <p:grpSpPr>
          <a:xfrm>
            <a:off x="4095719" y="3943883"/>
            <a:ext cx="6282867" cy="2095620"/>
            <a:chOff x="3865806" y="3724190"/>
            <a:chExt cx="6737169" cy="23763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56F113B-164D-43C6-A592-EECBC924D96B}"/>
                </a:ext>
              </a:extLst>
            </p:cNvPr>
            <p:cNvSpPr/>
            <p:nvPr/>
          </p:nvSpPr>
          <p:spPr>
            <a:xfrm>
              <a:off x="4446874" y="3775544"/>
              <a:ext cx="237560" cy="246053"/>
            </a:xfrm>
            <a:prstGeom prst="rect">
              <a:avLst/>
            </a:prstGeom>
            <a:solidFill>
              <a:srgbClr val="78F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2C8CF23-456D-425B-BADA-ECF4EA889095}"/>
                </a:ext>
              </a:extLst>
            </p:cNvPr>
            <p:cNvSpPr/>
            <p:nvPr/>
          </p:nvSpPr>
          <p:spPr>
            <a:xfrm>
              <a:off x="5924039" y="3771636"/>
              <a:ext cx="237560" cy="246053"/>
            </a:xfrm>
            <a:prstGeom prst="rect">
              <a:avLst/>
            </a:prstGeom>
            <a:solidFill>
              <a:srgbClr val="78F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6FDC6A8-6561-4BFC-8F57-7B6586ECE36C}"/>
                </a:ext>
              </a:extLst>
            </p:cNvPr>
            <p:cNvSpPr/>
            <p:nvPr/>
          </p:nvSpPr>
          <p:spPr>
            <a:xfrm>
              <a:off x="7381019" y="3767877"/>
              <a:ext cx="237560" cy="246053"/>
            </a:xfrm>
            <a:prstGeom prst="rect">
              <a:avLst/>
            </a:prstGeom>
            <a:solidFill>
              <a:srgbClr val="78F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EA7D972-2423-4C54-B8FC-81263EA1062A}"/>
                </a:ext>
              </a:extLst>
            </p:cNvPr>
            <p:cNvSpPr/>
            <p:nvPr/>
          </p:nvSpPr>
          <p:spPr>
            <a:xfrm>
              <a:off x="8759703" y="3818367"/>
              <a:ext cx="246053" cy="246053"/>
            </a:xfrm>
            <a:prstGeom prst="rect">
              <a:avLst/>
            </a:prstGeom>
            <a:solidFill>
              <a:srgbClr val="78F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FA2C0DF-616A-4D32-B0D1-5927C0C51F1A}"/>
                </a:ext>
              </a:extLst>
            </p:cNvPr>
            <p:cNvSpPr/>
            <p:nvPr/>
          </p:nvSpPr>
          <p:spPr>
            <a:xfrm>
              <a:off x="10007868" y="3819584"/>
              <a:ext cx="246053" cy="246053"/>
            </a:xfrm>
            <a:prstGeom prst="rect">
              <a:avLst/>
            </a:prstGeom>
            <a:solidFill>
              <a:srgbClr val="78F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A7CB5B4-8353-4A52-95CA-9CB44FF58564}"/>
                </a:ext>
              </a:extLst>
            </p:cNvPr>
            <p:cNvSpPr/>
            <p:nvPr/>
          </p:nvSpPr>
          <p:spPr>
            <a:xfrm>
              <a:off x="4415407" y="5058566"/>
              <a:ext cx="246053" cy="246053"/>
            </a:xfrm>
            <a:prstGeom prst="rect">
              <a:avLst/>
            </a:prstGeom>
            <a:solidFill>
              <a:srgbClr val="78F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6A153F4-9A74-4DCA-8478-EA4FBF911905}"/>
                </a:ext>
              </a:extLst>
            </p:cNvPr>
            <p:cNvSpPr/>
            <p:nvPr/>
          </p:nvSpPr>
          <p:spPr>
            <a:xfrm>
              <a:off x="6209052" y="5072236"/>
              <a:ext cx="246053" cy="246053"/>
            </a:xfrm>
            <a:prstGeom prst="rect">
              <a:avLst/>
            </a:prstGeom>
            <a:solidFill>
              <a:srgbClr val="78F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FD165C-0FCE-4354-8BDF-EF6A26CF7D81}"/>
                </a:ext>
              </a:extLst>
            </p:cNvPr>
            <p:cNvSpPr/>
            <p:nvPr/>
          </p:nvSpPr>
          <p:spPr>
            <a:xfrm>
              <a:off x="7609555" y="5084339"/>
              <a:ext cx="246053" cy="246053"/>
            </a:xfrm>
            <a:prstGeom prst="rect">
              <a:avLst/>
            </a:prstGeom>
            <a:solidFill>
              <a:srgbClr val="78F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2DFA039-027E-4FA5-96DD-D42A686B34CB}"/>
                </a:ext>
              </a:extLst>
            </p:cNvPr>
            <p:cNvSpPr/>
            <p:nvPr/>
          </p:nvSpPr>
          <p:spPr>
            <a:xfrm>
              <a:off x="9034354" y="5077108"/>
              <a:ext cx="246053" cy="246053"/>
            </a:xfrm>
            <a:prstGeom prst="rect">
              <a:avLst/>
            </a:prstGeom>
            <a:solidFill>
              <a:srgbClr val="78F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A21F42F5-A798-4062-89A5-D16FE6239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502916" y="3740880"/>
              <a:ext cx="521392" cy="546100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64BD237-157D-4F32-8CD9-1D4C58BDEBCE}"/>
                </a:ext>
              </a:extLst>
            </p:cNvPr>
            <p:cNvSpPr txBox="1"/>
            <p:nvPr/>
          </p:nvSpPr>
          <p:spPr>
            <a:xfrm>
              <a:off x="3916983" y="4341630"/>
              <a:ext cx="1693259" cy="51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595959"/>
                  </a:solidFill>
                  <a:latin typeface="Lato Light"/>
                  <a:cs typeface="Lato Light"/>
                </a:rPr>
                <a:t>PRÉLÈVEMENT</a:t>
              </a:r>
            </a:p>
            <a:p>
              <a:pPr algn="ctr"/>
              <a:r>
                <a:rPr lang="fr-FR" sz="1200" dirty="0">
                  <a:solidFill>
                    <a:srgbClr val="595959"/>
                  </a:solidFill>
                  <a:latin typeface="Lato Light"/>
                  <a:cs typeface="Lato Light"/>
                </a:rPr>
                <a:t>MESURE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6945832-8DC8-431E-A49B-45423103AA8B}"/>
                </a:ext>
              </a:extLst>
            </p:cNvPr>
            <p:cNvSpPr txBox="1"/>
            <p:nvPr/>
          </p:nvSpPr>
          <p:spPr>
            <a:xfrm>
              <a:off x="5714219" y="4337237"/>
              <a:ext cx="1035084" cy="30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595959"/>
                  </a:solidFill>
                  <a:latin typeface="Lato Light"/>
                  <a:cs typeface="Lato Light"/>
                </a:rPr>
                <a:t>ANALYSE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F885B30-DC3D-4CCF-B727-0AE5DF80E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977213" y="3724190"/>
              <a:ext cx="527250" cy="546100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0410B5A-3349-4B80-B9E2-F1FA457CA0AD}"/>
                </a:ext>
              </a:extLst>
            </p:cNvPr>
            <p:cNvSpPr txBox="1"/>
            <p:nvPr/>
          </p:nvSpPr>
          <p:spPr>
            <a:xfrm>
              <a:off x="8417766" y="4330081"/>
              <a:ext cx="1202287" cy="30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rgbClr val="595959"/>
                  </a:solidFill>
                  <a:latin typeface="Lato Light"/>
                  <a:cs typeface="Lato Light"/>
                </a:rPr>
                <a:t>WEB SERVICE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A6DFCDF-5DBA-475C-824E-9F22C16FCEF9}"/>
                </a:ext>
              </a:extLst>
            </p:cNvPr>
            <p:cNvSpPr txBox="1"/>
            <p:nvPr/>
          </p:nvSpPr>
          <p:spPr>
            <a:xfrm>
              <a:off x="7447161" y="5580947"/>
              <a:ext cx="930611" cy="30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rgbClr val="595959"/>
                  </a:solidFill>
                  <a:latin typeface="Lato Light"/>
                  <a:cs typeface="Lato Light"/>
                </a:rPr>
                <a:t>MATÉRIEL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BEA2741D-F27D-4473-B932-882F5E4C3C6D}"/>
                </a:ext>
              </a:extLst>
            </p:cNvPr>
            <p:cNvSpPr txBox="1"/>
            <p:nvPr/>
          </p:nvSpPr>
          <p:spPr>
            <a:xfrm>
              <a:off x="7028183" y="4330817"/>
              <a:ext cx="1379441" cy="30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595959"/>
                  </a:solidFill>
                  <a:latin typeface="Lato Light"/>
                  <a:cs typeface="Lato Light"/>
                </a:rPr>
                <a:t>FORMATION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BF3B9FE2-8F87-4A3B-AD75-B54DEB4A5DA1}"/>
                </a:ext>
              </a:extLst>
            </p:cNvPr>
            <p:cNvSpPr txBox="1"/>
            <p:nvPr/>
          </p:nvSpPr>
          <p:spPr>
            <a:xfrm>
              <a:off x="5961781" y="5586341"/>
              <a:ext cx="1134780" cy="514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595959"/>
                  </a:solidFill>
                  <a:latin typeface="Lato Light"/>
                  <a:cs typeface="Lato Light"/>
                </a:rPr>
                <a:t>ÉVÉNEMENT</a:t>
              </a:r>
            </a:p>
            <a:p>
              <a:pPr algn="ctr"/>
              <a:r>
                <a:rPr lang="fr-FR" sz="1200" dirty="0">
                  <a:solidFill>
                    <a:srgbClr val="595959"/>
                  </a:solidFill>
                  <a:latin typeface="Lato Light"/>
                  <a:cs typeface="Lato Light"/>
                </a:rPr>
                <a:t>PRESSE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574B8D2-F746-4753-850E-F8B62F7F150A}"/>
                </a:ext>
              </a:extLst>
            </p:cNvPr>
            <p:cNvSpPr txBox="1"/>
            <p:nvPr/>
          </p:nvSpPr>
          <p:spPr>
            <a:xfrm>
              <a:off x="3865806" y="5577947"/>
              <a:ext cx="1743993" cy="514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595959"/>
                  </a:solidFill>
                  <a:latin typeface="Lato Light"/>
                  <a:cs typeface="Lato Light"/>
                </a:rPr>
                <a:t>CONSEIL</a:t>
              </a:r>
            </a:p>
            <a:p>
              <a:pPr algn="ctr"/>
              <a:r>
                <a:rPr lang="fr-FR" sz="1200" dirty="0">
                  <a:solidFill>
                    <a:srgbClr val="595959"/>
                  </a:solidFill>
                  <a:latin typeface="Lato Light"/>
                  <a:cs typeface="Lato Light"/>
                </a:rPr>
                <a:t>ACCOMPAGNEMENT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9F74986-1689-4AE4-8E5D-B6A32DE14B4A}"/>
                </a:ext>
              </a:extLst>
            </p:cNvPr>
            <p:cNvSpPr txBox="1"/>
            <p:nvPr/>
          </p:nvSpPr>
          <p:spPr>
            <a:xfrm>
              <a:off x="8577977" y="5585440"/>
              <a:ext cx="1335655" cy="30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rgbClr val="595959"/>
                  </a:solidFill>
                  <a:latin typeface="Lato Light"/>
                  <a:cs typeface="Lato Light"/>
                </a:rPr>
                <a:t>CERTIFICATION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EAA0505-81C8-47F5-81AD-E509FB313464}"/>
                </a:ext>
              </a:extLst>
            </p:cNvPr>
            <p:cNvSpPr txBox="1"/>
            <p:nvPr/>
          </p:nvSpPr>
          <p:spPr>
            <a:xfrm>
              <a:off x="9940745" y="4336762"/>
              <a:ext cx="662230" cy="30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rgbClr val="595959"/>
                  </a:solidFill>
                  <a:latin typeface="Lato Light"/>
                  <a:cs typeface="Lato Light"/>
                </a:rPr>
                <a:t>AUDIT</a:t>
              </a: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FC6DD5C4-D12F-4B8A-A1C3-D0E84CA07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044722" y="3818367"/>
              <a:ext cx="546100" cy="546100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60275645-BF49-4C2B-B90C-FCD62439F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9084179" y="5018967"/>
              <a:ext cx="546100" cy="546100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37080B9A-2226-4522-BD35-81CAC6D5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4464754" y="5038585"/>
              <a:ext cx="546100" cy="546100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D49B451A-587B-4A37-8578-85E73F4E3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6281731" y="4973531"/>
              <a:ext cx="546100" cy="546100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1C57777F-6AF8-4E8E-AA77-55D1863C6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7402777" y="3766369"/>
              <a:ext cx="527250" cy="546100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6409309B-E2BF-4AE0-857D-DF398B1BE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7668283" y="5018967"/>
              <a:ext cx="546100" cy="546100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98D3EF36-5F97-4E19-B904-F3F3E6B47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8853405" y="3766369"/>
              <a:ext cx="546100" cy="546100"/>
            </a:xfrm>
            <a:prstGeom prst="rect">
              <a:avLst/>
            </a:prstGeom>
          </p:spPr>
        </p:pic>
      </p:grpSp>
      <p:sp>
        <p:nvSpPr>
          <p:cNvPr id="55" name="Espace réservé du numéro de diapositive 1">
            <a:extLst>
              <a:ext uri="{FF2B5EF4-FFF2-40B4-BE49-F238E27FC236}">
                <a16:creationId xmlns:a16="http://schemas.microsoft.com/office/drawing/2014/main" id="{2D730F88-0372-4780-81ED-E18B9BA64015}"/>
              </a:ext>
            </a:extLst>
          </p:cNvPr>
          <p:cNvSpPr txBox="1">
            <a:spLocks/>
          </p:cNvSpPr>
          <p:nvPr/>
        </p:nvSpPr>
        <p:spPr>
          <a:xfrm>
            <a:off x="-22110" y="6423169"/>
            <a:ext cx="151776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09C34-7E48-A841-87E8-130DA9510A6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138119E-7443-39C3-DF59-55B5F9F21547}"/>
              </a:ext>
            </a:extLst>
          </p:cNvPr>
          <p:cNvSpPr txBox="1">
            <a:spLocks/>
          </p:cNvSpPr>
          <p:nvPr/>
        </p:nvSpPr>
        <p:spPr>
          <a:xfrm>
            <a:off x="3760985" y="1485670"/>
            <a:ext cx="7351905" cy="372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i="0" dirty="0">
                <a:solidFill>
                  <a:srgbClr val="172077"/>
                </a:solidFill>
              </a:rPr>
              <a:t>Un maillage de services et d’expertises métiers interconnectés, parfaitement adapté aux besoins des différents acteurs professionnels concernés, est porté à l’identique sur 3 départements d’activités :</a:t>
            </a:r>
          </a:p>
          <a:p>
            <a:pPr lvl="0"/>
            <a:r>
              <a:rPr lang="fr-FR" sz="1400" b="1" i="0" u="sng" dirty="0">
                <a:solidFill>
                  <a:srgbClr val="172077"/>
                </a:solidFill>
              </a:rPr>
              <a:t>Polluants du bâtiment </a:t>
            </a:r>
            <a:r>
              <a:rPr lang="fr-FR" sz="1400" b="1" i="0" dirty="0">
                <a:solidFill>
                  <a:srgbClr val="172077"/>
                </a:solidFill>
              </a:rPr>
              <a:t>: diagnostiqueurs immobiliers, désamianteurs, maîtres d’ouvrage…</a:t>
            </a:r>
          </a:p>
          <a:p>
            <a:pPr lvl="0"/>
            <a:r>
              <a:rPr lang="fr-FR" sz="1400" b="1" i="0" u="sng" dirty="0">
                <a:solidFill>
                  <a:srgbClr val="172077"/>
                </a:solidFill>
              </a:rPr>
              <a:t>Bâtiment Durable </a:t>
            </a:r>
            <a:r>
              <a:rPr lang="fr-FR" sz="1400" b="1" i="0" dirty="0">
                <a:solidFill>
                  <a:srgbClr val="172077"/>
                </a:solidFill>
              </a:rPr>
              <a:t>: professionnels de l’économie d’énergie, artisans, maîtres d’ouvrage, institutionnels…</a:t>
            </a:r>
          </a:p>
          <a:p>
            <a:pPr lvl="0"/>
            <a:r>
              <a:rPr lang="fr-FR" sz="1400" b="1" i="0" u="sng" dirty="0">
                <a:solidFill>
                  <a:srgbClr val="172077"/>
                </a:solidFill>
              </a:rPr>
              <a:t>Hygiène Santé Environnement </a:t>
            </a:r>
            <a:r>
              <a:rPr lang="fr-FR" sz="1400" b="1" i="0" dirty="0">
                <a:solidFill>
                  <a:srgbClr val="172077"/>
                </a:solidFill>
              </a:rPr>
              <a:t>: services HSE en industrie, en carrières, institutionnels…</a:t>
            </a:r>
          </a:p>
        </p:txBody>
      </p:sp>
    </p:spTree>
    <p:extLst>
      <p:ext uri="{BB962C8B-B14F-4D97-AF65-F5344CB8AC3E}">
        <p14:creationId xmlns:p14="http://schemas.microsoft.com/office/powerpoint/2010/main" val="322986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E0DA76A-6CA1-4B10-AF63-1E70E5B12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16"/>
          <a:stretch/>
        </p:blipFill>
        <p:spPr>
          <a:xfrm>
            <a:off x="0" y="0"/>
            <a:ext cx="2784548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D6157A-A53B-4C7A-A78D-36460C06BDBF}"/>
              </a:ext>
            </a:extLst>
          </p:cNvPr>
          <p:cNvSpPr/>
          <p:nvPr/>
        </p:nvSpPr>
        <p:spPr>
          <a:xfrm>
            <a:off x="1113859" y="189363"/>
            <a:ext cx="4291584" cy="659724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E5D050-2785-4641-AA41-D9BFBCD6D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5581" y="392603"/>
            <a:ext cx="4359283" cy="268472"/>
          </a:xfrm>
        </p:spPr>
        <p:txBody>
          <a:bodyPr>
            <a:normAutofit lnSpcReduction="10000"/>
          </a:bodyPr>
          <a:lstStyle/>
          <a:p>
            <a:r>
              <a:rPr lang="fr-FR" sz="1400" dirty="0">
                <a:solidFill>
                  <a:srgbClr val="172077"/>
                </a:solidFill>
              </a:rPr>
              <a:t>Présentation groupe ITGA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DDFBB8-E53A-4FA8-B096-4DF24DA9F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81" y="189363"/>
            <a:ext cx="659724" cy="6597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47520D-4FA3-40A6-971E-A55FA2DCE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443" y="447951"/>
            <a:ext cx="6670568" cy="3288845"/>
          </a:xfrm>
          <a:prstGeom prst="rect">
            <a:avLst/>
          </a:prstGeom>
        </p:spPr>
      </p:pic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3642FD0-A03A-4C05-BA7E-E87419722DE4}"/>
              </a:ext>
            </a:extLst>
          </p:cNvPr>
          <p:cNvSpPr txBox="1">
            <a:spLocks/>
          </p:cNvSpPr>
          <p:nvPr/>
        </p:nvSpPr>
        <p:spPr>
          <a:xfrm>
            <a:off x="2917873" y="1902292"/>
            <a:ext cx="2354245" cy="1688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 sz="2400" i="1" kern="1200" baseline="0">
                <a:solidFill>
                  <a:schemeClr val="tx1"/>
                </a:solidFill>
                <a:latin typeface="Lato "/>
                <a:ea typeface="+mn-ea"/>
                <a:cs typeface="Lato Light" panose="020F04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sz="1800" b="1" dirty="0"/>
              <a:t>33 implantations, </a:t>
            </a:r>
          </a:p>
          <a:p>
            <a:pPr marL="0" indent="0" algn="l">
              <a:buNone/>
            </a:pPr>
            <a:r>
              <a:rPr lang="fr-FR" sz="1800" dirty="0"/>
              <a:t>dont 8 ouvertures à l’international depuis 2019.</a:t>
            </a:r>
          </a:p>
        </p:txBody>
      </p:sp>
      <p:sp>
        <p:nvSpPr>
          <p:cNvPr id="19" name="Espace réservé du numéro de diapositive 1">
            <a:extLst>
              <a:ext uri="{FF2B5EF4-FFF2-40B4-BE49-F238E27FC236}">
                <a16:creationId xmlns:a16="http://schemas.microsoft.com/office/drawing/2014/main" id="{A588B1CC-3F30-4DD2-974F-9146248FB27D}"/>
              </a:ext>
            </a:extLst>
          </p:cNvPr>
          <p:cNvSpPr txBox="1">
            <a:spLocks/>
          </p:cNvSpPr>
          <p:nvPr/>
        </p:nvSpPr>
        <p:spPr>
          <a:xfrm>
            <a:off x="-22110" y="6423169"/>
            <a:ext cx="151776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09C34-7E48-A841-87E8-130DA9510A6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FE8671-3199-7347-3753-F9EF495E2AFE}"/>
              </a:ext>
            </a:extLst>
          </p:cNvPr>
          <p:cNvSpPr/>
          <p:nvPr/>
        </p:nvSpPr>
        <p:spPr>
          <a:xfrm>
            <a:off x="9259144" y="5967176"/>
            <a:ext cx="237560" cy="246053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68B092-FBB4-FAB8-8CCD-FBBA2D46A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949" y="6004864"/>
            <a:ext cx="1054871" cy="4139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644034B-6586-FBE1-3727-23B588E98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775" y="4776888"/>
            <a:ext cx="1166406" cy="41399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91AED56-63B3-CE4A-D252-7240A4DFA3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3660" y="4372880"/>
            <a:ext cx="1133132" cy="11331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8F0901-FC9D-1E60-8441-52DFE60CC8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389" t="12838" r="15604" b="32209"/>
          <a:stretch/>
        </p:blipFill>
        <p:spPr>
          <a:xfrm>
            <a:off x="6742684" y="5605478"/>
            <a:ext cx="1094875" cy="10548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175FDF0-0E20-D4EC-AA9A-4BB898870F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7704" y="4744250"/>
            <a:ext cx="934698" cy="479271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D24AA53-1418-157C-5518-C4B2A6153036}"/>
              </a:ext>
            </a:extLst>
          </p:cNvPr>
          <p:cNvCxnSpPr>
            <a:cxnSpLocks/>
          </p:cNvCxnSpPr>
          <p:nvPr/>
        </p:nvCxnSpPr>
        <p:spPr>
          <a:xfrm>
            <a:off x="8206014" y="4007796"/>
            <a:ext cx="0" cy="287030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39F7AB5-5BF6-6620-341B-7A21FD21673D}"/>
              </a:ext>
            </a:extLst>
          </p:cNvPr>
          <p:cNvSpPr/>
          <p:nvPr/>
        </p:nvSpPr>
        <p:spPr>
          <a:xfrm>
            <a:off x="9240884" y="4118758"/>
            <a:ext cx="237560" cy="246053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28CD9-472F-3244-05D4-4FACF4439A4D}"/>
              </a:ext>
            </a:extLst>
          </p:cNvPr>
          <p:cNvSpPr/>
          <p:nvPr/>
        </p:nvSpPr>
        <p:spPr>
          <a:xfrm>
            <a:off x="10762015" y="4126827"/>
            <a:ext cx="246053" cy="246053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BAD31D-37FF-D762-A4C4-FEE304D428E9}"/>
              </a:ext>
            </a:extLst>
          </p:cNvPr>
          <p:cNvSpPr/>
          <p:nvPr/>
        </p:nvSpPr>
        <p:spPr>
          <a:xfrm>
            <a:off x="10762015" y="5120180"/>
            <a:ext cx="246053" cy="246053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E33012C-0E64-D40D-6E9B-F4F9E789DA97}"/>
              </a:ext>
            </a:extLst>
          </p:cNvPr>
          <p:cNvSpPr txBox="1"/>
          <p:nvPr/>
        </p:nvSpPr>
        <p:spPr>
          <a:xfrm>
            <a:off x="8866290" y="4664279"/>
            <a:ext cx="1379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rgbClr val="595959"/>
                </a:solidFill>
                <a:latin typeface="Lato Light"/>
                <a:cs typeface="Lato Light"/>
              </a:rPr>
              <a:t>FORMATION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BC0D99E-60C0-78EE-B291-F33ECA72F6E5}"/>
              </a:ext>
            </a:extLst>
          </p:cNvPr>
          <p:cNvSpPr txBox="1"/>
          <p:nvPr/>
        </p:nvSpPr>
        <p:spPr>
          <a:xfrm>
            <a:off x="10366452" y="5642324"/>
            <a:ext cx="13372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>
                <a:solidFill>
                  <a:srgbClr val="595959"/>
                </a:solidFill>
                <a:latin typeface="Lato Light"/>
                <a:cs typeface="Lato Light"/>
              </a:rPr>
              <a:t>ÉVÉNEMENT</a:t>
            </a:r>
          </a:p>
          <a:p>
            <a:pPr algn="ctr"/>
            <a:r>
              <a:rPr lang="fr-FR" sz="1500" dirty="0">
                <a:solidFill>
                  <a:srgbClr val="595959"/>
                </a:solidFill>
                <a:latin typeface="Lato Light"/>
                <a:cs typeface="Lato Light"/>
              </a:rPr>
              <a:t>PRESSE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412E7C0-A9C1-A89C-0CED-1EE8E6A73490}"/>
              </a:ext>
            </a:extLst>
          </p:cNvPr>
          <p:cNvSpPr txBox="1"/>
          <p:nvPr/>
        </p:nvSpPr>
        <p:spPr>
          <a:xfrm>
            <a:off x="8485846" y="6301866"/>
            <a:ext cx="20577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>
                <a:solidFill>
                  <a:srgbClr val="595959"/>
                </a:solidFill>
                <a:latin typeface="Lato Light"/>
                <a:cs typeface="Lato Light"/>
              </a:rPr>
              <a:t>CONSEIL</a:t>
            </a:r>
          </a:p>
          <a:p>
            <a:pPr algn="ctr"/>
            <a:r>
              <a:rPr lang="fr-FR" sz="1500" dirty="0">
                <a:solidFill>
                  <a:srgbClr val="595959"/>
                </a:solidFill>
                <a:latin typeface="Lato Light"/>
                <a:cs typeface="Lato Light"/>
              </a:rPr>
              <a:t>ACCOMPAGNEMENT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F24A3FB-9FDB-3FAD-9676-38BB3C1D9D77}"/>
              </a:ext>
            </a:extLst>
          </p:cNvPr>
          <p:cNvSpPr txBox="1"/>
          <p:nvPr/>
        </p:nvSpPr>
        <p:spPr>
          <a:xfrm>
            <a:off x="8743307" y="5596158"/>
            <a:ext cx="15585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solidFill>
                  <a:srgbClr val="595959"/>
                </a:solidFill>
                <a:latin typeface="Lato Light"/>
                <a:cs typeface="Lato Light"/>
              </a:rPr>
              <a:t>CERTIFICATION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C410500-3DCE-1FD9-6A83-1B34605D41D9}"/>
              </a:ext>
            </a:extLst>
          </p:cNvPr>
          <p:cNvSpPr txBox="1"/>
          <p:nvPr/>
        </p:nvSpPr>
        <p:spPr>
          <a:xfrm>
            <a:off x="10694892" y="4644005"/>
            <a:ext cx="7540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solidFill>
                  <a:srgbClr val="595959"/>
                </a:solidFill>
                <a:latin typeface="Lato Light"/>
                <a:cs typeface="Lato Light"/>
              </a:rPr>
              <a:t>AUDIT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399A893-9813-9F9C-7107-393D2BFABF9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798869" y="4125610"/>
            <a:ext cx="546100" cy="546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80A424A-1A7B-A96C-23E8-BB8BE4F322EB}"/>
              </a:ext>
            </a:extLst>
          </p:cNvPr>
          <p:cNvSpPr/>
          <p:nvPr/>
        </p:nvSpPr>
        <p:spPr>
          <a:xfrm>
            <a:off x="9277167" y="5112299"/>
            <a:ext cx="246053" cy="246053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F7B4842-03E4-A388-586A-42E2B907B3B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219363" y="5054158"/>
            <a:ext cx="546100" cy="5461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3974145-D307-369B-106B-25EEF88A537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17980" y="5907453"/>
            <a:ext cx="546100" cy="5461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EA7C769-E3AB-993F-98EE-FFD30EECA77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0762015" y="5062656"/>
            <a:ext cx="546100" cy="5461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62FF772-55F6-E412-C1C3-1036428B364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236830" y="4130858"/>
            <a:ext cx="527250" cy="5461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D3FC5A5-6369-03AE-3359-BE6889655A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46682" y="5845400"/>
            <a:ext cx="1707271" cy="77690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C7FA5E0C-43B5-A106-62A4-A02A32509860}"/>
              </a:ext>
            </a:extLst>
          </p:cNvPr>
          <p:cNvSpPr txBox="1"/>
          <p:nvPr/>
        </p:nvSpPr>
        <p:spPr>
          <a:xfrm>
            <a:off x="3082338" y="3967929"/>
            <a:ext cx="435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72077"/>
                </a:solidFill>
              </a:rPr>
              <a:t>NOS FILIALES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02BAAD7-7FE4-047A-1E29-E8BB3577BBAC}"/>
              </a:ext>
            </a:extLst>
          </p:cNvPr>
          <p:cNvSpPr txBox="1"/>
          <p:nvPr/>
        </p:nvSpPr>
        <p:spPr>
          <a:xfrm>
            <a:off x="2917873" y="989472"/>
            <a:ext cx="435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72077"/>
                </a:solidFill>
              </a:rPr>
              <a:t>NOS IMPLANTATIONS</a:t>
            </a:r>
          </a:p>
        </p:txBody>
      </p:sp>
    </p:spTree>
    <p:extLst>
      <p:ext uri="{BB962C8B-B14F-4D97-AF65-F5344CB8AC3E}">
        <p14:creationId xmlns:p14="http://schemas.microsoft.com/office/powerpoint/2010/main" val="156697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E0DA76A-6CA1-4B10-AF63-1E70E5B12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16"/>
          <a:stretch/>
        </p:blipFill>
        <p:spPr>
          <a:xfrm>
            <a:off x="0" y="0"/>
            <a:ext cx="2784548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D6157A-A53B-4C7A-A78D-36460C06BDBF}"/>
              </a:ext>
            </a:extLst>
          </p:cNvPr>
          <p:cNvSpPr/>
          <p:nvPr/>
        </p:nvSpPr>
        <p:spPr>
          <a:xfrm>
            <a:off x="1113859" y="189363"/>
            <a:ext cx="3331392" cy="659724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DDFBB8-E53A-4FA8-B096-4DF24DA9F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81" y="189363"/>
            <a:ext cx="659724" cy="659724"/>
          </a:xfrm>
          <a:prstGeom prst="rect">
            <a:avLst/>
          </a:prstGeom>
        </p:spPr>
      </p:pic>
      <p:sp>
        <p:nvSpPr>
          <p:cNvPr id="41" name="Espace réservé du numéro de diapositive 1">
            <a:extLst>
              <a:ext uri="{FF2B5EF4-FFF2-40B4-BE49-F238E27FC236}">
                <a16:creationId xmlns:a16="http://schemas.microsoft.com/office/drawing/2014/main" id="{B44B064C-54B5-4B4B-ABCE-7BAE05ED1B1F}"/>
              </a:ext>
            </a:extLst>
          </p:cNvPr>
          <p:cNvSpPr txBox="1">
            <a:spLocks/>
          </p:cNvSpPr>
          <p:nvPr/>
        </p:nvSpPr>
        <p:spPr>
          <a:xfrm>
            <a:off x="-22110" y="6423169"/>
            <a:ext cx="151776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09C34-7E48-A841-87E8-130DA9510A6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BF2DB45-FD45-B9F0-E784-E591F2DC4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1747" y="306003"/>
            <a:ext cx="5927130" cy="44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i="0" dirty="0">
                <a:solidFill>
                  <a:srgbClr val="172077"/>
                </a:solidFill>
                <a:latin typeface="+mn-lt"/>
                <a:cs typeface="+mn-cs"/>
              </a:rPr>
              <a:t>TYPES DE MATERIAU ET PRODUITS / ACCREDITATION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86CFBF9-EC17-38A2-A433-48AC2156F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327588"/>
              </p:ext>
            </p:extLst>
          </p:nvPr>
        </p:nvGraphicFramePr>
        <p:xfrm>
          <a:off x="2877404" y="2110135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8FD6470-E684-D7B1-D1A7-59025D3ED359}"/>
              </a:ext>
            </a:extLst>
          </p:cNvPr>
          <p:cNvSpPr/>
          <p:nvPr/>
        </p:nvSpPr>
        <p:spPr>
          <a:xfrm>
            <a:off x="6490685" y="1245268"/>
            <a:ext cx="1751856" cy="588471"/>
          </a:xfrm>
          <a:prstGeom prst="roundRect">
            <a:avLst/>
          </a:prstGeom>
          <a:solidFill>
            <a:srgbClr val="78FFD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172077"/>
                </a:solidFill>
              </a:rPr>
              <a:t>Type d’Amiante recherché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EDDEF02-ADC8-92B0-2C87-FB03F77BA1AF}"/>
              </a:ext>
            </a:extLst>
          </p:cNvPr>
          <p:cNvSpPr/>
          <p:nvPr/>
        </p:nvSpPr>
        <p:spPr>
          <a:xfrm>
            <a:off x="8635385" y="1245268"/>
            <a:ext cx="1751856" cy="588471"/>
          </a:xfrm>
          <a:prstGeom prst="roundRect">
            <a:avLst/>
          </a:prstGeom>
          <a:solidFill>
            <a:srgbClr val="78FFD6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rgbClr val="172077"/>
                </a:solidFill>
              </a:rPr>
              <a:t>Matrices concernées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14E189B-2066-61D9-32AE-DFE6890CF0FF}"/>
              </a:ext>
            </a:extLst>
          </p:cNvPr>
          <p:cNvSpPr txBox="1"/>
          <p:nvPr/>
        </p:nvSpPr>
        <p:spPr>
          <a:xfrm>
            <a:off x="3548234" y="6450531"/>
            <a:ext cx="726507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Une accréditation par type de matériau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2D0C1B-5BEB-0173-9081-88610EA5F19C}"/>
              </a:ext>
            </a:extLst>
          </p:cNvPr>
          <p:cNvSpPr/>
          <p:nvPr/>
        </p:nvSpPr>
        <p:spPr>
          <a:xfrm>
            <a:off x="1113858" y="189363"/>
            <a:ext cx="3958271" cy="659724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CA367E8-3EDF-9AE5-F8E6-E490EE69EC52}"/>
              </a:ext>
            </a:extLst>
          </p:cNvPr>
          <p:cNvSpPr txBox="1">
            <a:spLocks/>
          </p:cNvSpPr>
          <p:nvPr/>
        </p:nvSpPr>
        <p:spPr>
          <a:xfrm>
            <a:off x="1235582" y="392603"/>
            <a:ext cx="4036330" cy="26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 cap="all" spc="460" baseline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172077"/>
                </a:solidFill>
              </a:rPr>
              <a:t>L’ARRETE DU 01 OCTOBRE 2019</a:t>
            </a:r>
          </a:p>
        </p:txBody>
      </p:sp>
    </p:spTree>
    <p:extLst>
      <p:ext uri="{BB962C8B-B14F-4D97-AF65-F5344CB8AC3E}">
        <p14:creationId xmlns:p14="http://schemas.microsoft.com/office/powerpoint/2010/main" val="275415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E0DA76A-6CA1-4B10-AF63-1E70E5B12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16"/>
          <a:stretch/>
        </p:blipFill>
        <p:spPr>
          <a:xfrm>
            <a:off x="0" y="0"/>
            <a:ext cx="2784548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D6157A-A53B-4C7A-A78D-36460C06BDBF}"/>
              </a:ext>
            </a:extLst>
          </p:cNvPr>
          <p:cNvSpPr/>
          <p:nvPr/>
        </p:nvSpPr>
        <p:spPr>
          <a:xfrm>
            <a:off x="777209" y="189363"/>
            <a:ext cx="3986701" cy="659724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DDFBB8-E53A-4FA8-B096-4DF24DA9F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19" y="189363"/>
            <a:ext cx="659724" cy="659724"/>
          </a:xfrm>
          <a:prstGeom prst="rect">
            <a:avLst/>
          </a:prstGeom>
        </p:spPr>
      </p:pic>
      <p:sp>
        <p:nvSpPr>
          <p:cNvPr id="41" name="Espace réservé du numéro de diapositive 1">
            <a:extLst>
              <a:ext uri="{FF2B5EF4-FFF2-40B4-BE49-F238E27FC236}">
                <a16:creationId xmlns:a16="http://schemas.microsoft.com/office/drawing/2014/main" id="{B44B064C-54B5-4B4B-ABCE-7BAE05ED1B1F}"/>
              </a:ext>
            </a:extLst>
          </p:cNvPr>
          <p:cNvSpPr txBox="1">
            <a:spLocks/>
          </p:cNvSpPr>
          <p:nvPr/>
        </p:nvSpPr>
        <p:spPr>
          <a:xfrm>
            <a:off x="-22110" y="6423169"/>
            <a:ext cx="151776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09C34-7E48-A841-87E8-130DA9510A6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5787513-834F-0734-0F51-81E38EA9B413}"/>
              </a:ext>
            </a:extLst>
          </p:cNvPr>
          <p:cNvSpPr txBox="1"/>
          <p:nvPr/>
        </p:nvSpPr>
        <p:spPr>
          <a:xfrm>
            <a:off x="5152229" y="6193125"/>
            <a:ext cx="5937957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bg1"/>
                </a:solidFill>
              </a:rPr>
              <a:t>L’arrêté ne demande pas d’analyser toutes les couches. </a:t>
            </a:r>
          </a:p>
          <a:p>
            <a:pPr algn="ctr"/>
            <a:r>
              <a:rPr lang="fr-FR" sz="1600" i="1" dirty="0">
                <a:solidFill>
                  <a:schemeClr val="bg1"/>
                </a:solidFill>
              </a:rPr>
              <a:t>Seules les couches susceptibles de contenir de l’amiante sont visées.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6AB572D-15AC-A547-8F94-25BB4396B781}"/>
              </a:ext>
            </a:extLst>
          </p:cNvPr>
          <p:cNvGrpSpPr/>
          <p:nvPr/>
        </p:nvGrpSpPr>
        <p:grpSpPr>
          <a:xfrm>
            <a:off x="3832021" y="1239963"/>
            <a:ext cx="8110035" cy="4811904"/>
            <a:chOff x="3832021" y="1239963"/>
            <a:chExt cx="8110035" cy="4811904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D6AD03A0-1F72-A493-C176-870FDA4F85E9}"/>
                </a:ext>
              </a:extLst>
            </p:cNvPr>
            <p:cNvSpPr/>
            <p:nvPr/>
          </p:nvSpPr>
          <p:spPr>
            <a:xfrm>
              <a:off x="4217444" y="2142885"/>
              <a:ext cx="3518339" cy="576064"/>
            </a:xfrm>
            <a:prstGeom prst="roundRect">
              <a:avLst/>
            </a:prstGeom>
            <a:ln>
              <a:solidFill>
                <a:srgbClr val="17207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/>
                <a:t>Opérateur de repérage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30A96070-CCD6-F9F3-9449-E770CB0A1D28}"/>
                </a:ext>
              </a:extLst>
            </p:cNvPr>
            <p:cNvSpPr/>
            <p:nvPr/>
          </p:nvSpPr>
          <p:spPr>
            <a:xfrm>
              <a:off x="8355498" y="2144493"/>
              <a:ext cx="3518339" cy="576064"/>
            </a:xfrm>
            <a:prstGeom prst="roundRect">
              <a:avLst/>
            </a:prstGeom>
            <a:ln>
              <a:solidFill>
                <a:srgbClr val="17207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/>
                <a:t>Laboratoire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81566706-DC16-CC1A-08A0-40B1F64817E5}"/>
                </a:ext>
              </a:extLst>
            </p:cNvPr>
            <p:cNvSpPr/>
            <p:nvPr/>
          </p:nvSpPr>
          <p:spPr>
            <a:xfrm>
              <a:off x="4185298" y="1239963"/>
              <a:ext cx="7756758" cy="772404"/>
            </a:xfrm>
            <a:prstGeom prst="roundRect">
              <a:avLst/>
            </a:prstGeom>
            <a:solidFill>
              <a:srgbClr val="1720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Collaboration renforcée  entre l’opérateur de repérage et le laboratoire</a:t>
              </a:r>
            </a:p>
            <a:p>
              <a:pPr algn="ctr"/>
              <a:r>
                <a:rPr lang="fr-FR" dirty="0"/>
                <a:t>Repérer les matériaux </a:t>
              </a:r>
              <a:r>
                <a:rPr lang="fr-FR" b="1" dirty="0">
                  <a:solidFill>
                    <a:schemeClr val="bg1"/>
                  </a:solidFill>
                </a:rPr>
                <a:t>susceptibles </a:t>
              </a:r>
              <a:r>
                <a:rPr lang="fr-FR" dirty="0"/>
                <a:t>de contenir de </a:t>
              </a:r>
              <a:r>
                <a:rPr lang="fr-FR" b="1" dirty="0"/>
                <a:t>l’amiante</a:t>
              </a: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CBBE6B66-1EE9-6979-84A4-DF8AF48DC911}"/>
                </a:ext>
              </a:extLst>
            </p:cNvPr>
            <p:cNvGrpSpPr/>
            <p:nvPr/>
          </p:nvGrpSpPr>
          <p:grpSpPr>
            <a:xfrm>
              <a:off x="3832021" y="2835684"/>
              <a:ext cx="8041816" cy="3216183"/>
              <a:chOff x="3969999" y="2571135"/>
              <a:chExt cx="8041816" cy="3216183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3BE5D8C-0F9B-74D8-4D4B-B0BC339C23F3}"/>
                  </a:ext>
                </a:extLst>
              </p:cNvPr>
              <p:cNvSpPr txBox="1"/>
              <p:nvPr/>
            </p:nvSpPr>
            <p:spPr>
              <a:xfrm>
                <a:off x="3969999" y="2571135"/>
                <a:ext cx="4289187" cy="292388"/>
              </a:xfrm>
              <a:prstGeom prst="rect">
                <a:avLst/>
              </a:prstGeom>
              <a:solidFill>
                <a:srgbClr val="C5D3F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dirty="0"/>
                  <a:t>Identifier les couches susceptibles de contenir  de l’’Amiante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AA521A5-D0F0-DE79-0BD7-C7575AB12BAC}"/>
                  </a:ext>
                </a:extLst>
              </p:cNvPr>
              <p:cNvSpPr txBox="1"/>
              <p:nvPr/>
            </p:nvSpPr>
            <p:spPr>
              <a:xfrm>
                <a:off x="4374222" y="3364199"/>
                <a:ext cx="3884964" cy="492443"/>
              </a:xfrm>
              <a:prstGeom prst="rect">
                <a:avLst/>
              </a:prstGeom>
              <a:solidFill>
                <a:srgbClr val="C5D3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300"/>
                  <a:t>Si Non dissociable:  Prélèvement unique</a:t>
                </a:r>
              </a:p>
              <a:p>
                <a:r>
                  <a:rPr lang="fr-FR" sz="1300"/>
                  <a:t>Information du laboratoire sur les couches d’intérêt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3909C8E-B8CB-D136-FAF2-7DEC9A1D739D}"/>
                  </a:ext>
                </a:extLst>
              </p:cNvPr>
              <p:cNvSpPr txBox="1"/>
              <p:nvPr/>
            </p:nvSpPr>
            <p:spPr>
              <a:xfrm>
                <a:off x="4374223" y="3006693"/>
                <a:ext cx="3884963" cy="292388"/>
              </a:xfrm>
              <a:prstGeom prst="rect">
                <a:avLst/>
              </a:prstGeom>
              <a:solidFill>
                <a:srgbClr val="C5D3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300"/>
                  <a:t>Si dissociable: Prélèvement par couche 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F633DDD3-FBE3-7590-8B8A-08AF05CF6961}"/>
                  </a:ext>
                </a:extLst>
              </p:cNvPr>
              <p:cNvSpPr txBox="1"/>
              <p:nvPr/>
            </p:nvSpPr>
            <p:spPr>
              <a:xfrm>
                <a:off x="8483425" y="2631525"/>
                <a:ext cx="3515405" cy="2923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300"/>
                  <a:t>Fournir un résultat par couche dissociable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173A96AF-47BB-4FD4-5327-7F9C94B66722}"/>
                  </a:ext>
                </a:extLst>
              </p:cNvPr>
              <p:cNvSpPr txBox="1"/>
              <p:nvPr/>
            </p:nvSpPr>
            <p:spPr>
              <a:xfrm>
                <a:off x="8480491" y="2964089"/>
                <a:ext cx="3518339" cy="89255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300"/>
                  <a:t>Fournir un résultat par ensemble de couches non dissociables</a:t>
                </a:r>
              </a:p>
              <a:p>
                <a:r>
                  <a:rPr lang="fr-FR" sz="1300"/>
                  <a:t>Faire Autant d’essais ou analyses que nécessaire pour garantir Limite de détection</a:t>
                </a:r>
              </a:p>
            </p:txBody>
          </p:sp>
          <p:sp>
            <p:nvSpPr>
              <p:cNvPr id="33" name="Flèche : angle droit 32">
                <a:extLst>
                  <a:ext uri="{FF2B5EF4-FFF2-40B4-BE49-F238E27FC236}">
                    <a16:creationId xmlns:a16="http://schemas.microsoft.com/office/drawing/2014/main" id="{E65C7E64-F252-3924-EBB7-0BB32FF55956}"/>
                  </a:ext>
                </a:extLst>
              </p:cNvPr>
              <p:cNvSpPr/>
              <p:nvPr/>
            </p:nvSpPr>
            <p:spPr>
              <a:xfrm rot="5400000">
                <a:off x="3997527" y="2981675"/>
                <a:ext cx="228808" cy="169580"/>
              </a:xfrm>
              <a:prstGeom prst="bentUpArrow">
                <a:avLst/>
              </a:prstGeom>
              <a:solidFill>
                <a:srgbClr val="172077"/>
              </a:solidFill>
              <a:ln>
                <a:solidFill>
                  <a:srgbClr val="1720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Flèche : angle droit 33">
                <a:extLst>
                  <a:ext uri="{FF2B5EF4-FFF2-40B4-BE49-F238E27FC236}">
                    <a16:creationId xmlns:a16="http://schemas.microsoft.com/office/drawing/2014/main" id="{7F2B3FE0-14A8-4197-FD2E-4EE89141FAC8}"/>
                  </a:ext>
                </a:extLst>
              </p:cNvPr>
              <p:cNvSpPr/>
              <p:nvPr/>
            </p:nvSpPr>
            <p:spPr>
              <a:xfrm rot="5400000">
                <a:off x="3953374" y="3332433"/>
                <a:ext cx="363276" cy="169580"/>
              </a:xfrm>
              <a:prstGeom prst="bentUpArrow">
                <a:avLst/>
              </a:prstGeom>
              <a:solidFill>
                <a:srgbClr val="172077"/>
              </a:solidFill>
              <a:ln>
                <a:solidFill>
                  <a:srgbClr val="1720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18E78DD6-E42F-3BAD-6AE0-BC7768515256}"/>
                  </a:ext>
                </a:extLst>
              </p:cNvPr>
              <p:cNvSpPr txBox="1"/>
              <p:nvPr/>
            </p:nvSpPr>
            <p:spPr>
              <a:xfrm>
                <a:off x="4034984" y="4525670"/>
                <a:ext cx="4193405" cy="692497"/>
              </a:xfrm>
              <a:prstGeom prst="rect">
                <a:avLst/>
              </a:prstGeom>
              <a:solidFill>
                <a:srgbClr val="C5D3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/>
                  <a:t>Décrire les matériaux prélevés</a:t>
                </a:r>
              </a:p>
              <a:p>
                <a:endParaRPr lang="fr-FR" sz="1300" dirty="0"/>
              </a:p>
              <a:p>
                <a:r>
                  <a:rPr lang="fr-FR" sz="1300" dirty="0"/>
                  <a:t> 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D1431742-9FE4-8716-70E4-C2C8B4ECF907}"/>
                  </a:ext>
                </a:extLst>
              </p:cNvPr>
              <p:cNvSpPr txBox="1"/>
              <p:nvPr/>
            </p:nvSpPr>
            <p:spPr>
              <a:xfrm>
                <a:off x="4050223" y="5291981"/>
                <a:ext cx="4208963" cy="492443"/>
              </a:xfrm>
              <a:prstGeom prst="rect">
                <a:avLst/>
              </a:prstGeom>
              <a:solidFill>
                <a:srgbClr val="C5D3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300"/>
                  <a:t>Préciser dans la demande d’analyse les couches à analyser</a:t>
                </a:r>
              </a:p>
              <a:p>
                <a:r>
                  <a:rPr lang="fr-FR" sz="1300"/>
                  <a:t> 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0AFBC59F-6AEA-DE6F-46C4-D5C06232702A}"/>
                  </a:ext>
                </a:extLst>
              </p:cNvPr>
              <p:cNvSpPr txBox="1"/>
              <p:nvPr/>
            </p:nvSpPr>
            <p:spPr>
              <a:xfrm>
                <a:off x="4042700" y="3968110"/>
                <a:ext cx="4193405" cy="492443"/>
              </a:xfrm>
              <a:prstGeom prst="rect">
                <a:avLst/>
              </a:prstGeom>
              <a:solidFill>
                <a:srgbClr val="C5D3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300"/>
                  <a:t>Prélever une quantité suffisante  pour chaque couche d’intérêt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C1B14917-F35C-CE5C-9B8A-EF89339FC746}"/>
                  </a:ext>
                </a:extLst>
              </p:cNvPr>
              <p:cNvSpPr txBox="1"/>
              <p:nvPr/>
            </p:nvSpPr>
            <p:spPr>
              <a:xfrm>
                <a:off x="8480489" y="4515964"/>
                <a:ext cx="3518340" cy="69249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300"/>
                  <a:t>Si description incomplète</a:t>
                </a:r>
              </a:p>
              <a:p>
                <a:r>
                  <a:rPr lang="fr-FR" sz="1300"/>
                  <a:t>Analyse par le laboratoire des composants susceptibles de contenir de l’amiante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2CECAEA6-DDA9-2608-84C7-2CA0A0878E91}"/>
                  </a:ext>
                </a:extLst>
              </p:cNvPr>
              <p:cNvSpPr txBox="1"/>
              <p:nvPr/>
            </p:nvSpPr>
            <p:spPr>
              <a:xfrm>
                <a:off x="8466307" y="5294875"/>
                <a:ext cx="3518340" cy="49244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300"/>
                  <a:t>Echantillonnage uniquement des couches ou composants d’intérêts</a:t>
                </a: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B1D8814E-9EC0-CF6A-20E2-5A9739758EF1}"/>
                  </a:ext>
                </a:extLst>
              </p:cNvPr>
              <p:cNvSpPr txBox="1"/>
              <p:nvPr/>
            </p:nvSpPr>
            <p:spPr>
              <a:xfrm>
                <a:off x="8466307" y="3972728"/>
                <a:ext cx="3545508" cy="49244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300"/>
                  <a:t>Définir une quantité suffisante pour garantir limite de quantification / Validation de méthode</a:t>
                </a:r>
              </a:p>
            </p:txBody>
          </p:sp>
        </p:grpSp>
      </p:grp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DE63AC-D661-C782-B598-FCDFE5052A74}"/>
              </a:ext>
            </a:extLst>
          </p:cNvPr>
          <p:cNvSpPr txBox="1">
            <a:spLocks/>
          </p:cNvSpPr>
          <p:nvPr/>
        </p:nvSpPr>
        <p:spPr>
          <a:xfrm>
            <a:off x="5384000" y="286249"/>
            <a:ext cx="6258590" cy="691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 sz="2400" i="1" kern="1200" baseline="0">
                <a:solidFill>
                  <a:schemeClr val="tx1"/>
                </a:solidFill>
                <a:latin typeface="Lato "/>
                <a:ea typeface="+mn-ea"/>
                <a:cs typeface="Lato Light" panose="020F04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fr-FR" sz="1600" b="1" i="0" dirty="0">
                <a:solidFill>
                  <a:srgbClr val="172077"/>
                </a:solidFill>
              </a:rPr>
              <a:t>3 acteurs </a:t>
            </a:r>
            <a:r>
              <a:rPr lang="fr-FR" sz="1600" i="0" dirty="0">
                <a:solidFill>
                  <a:srgbClr val="172077"/>
                </a:solidFill>
              </a:rPr>
              <a:t>(maître d’ouvrage, opérateur de repérage, laboratoire) pour </a:t>
            </a:r>
            <a:r>
              <a:rPr lang="fr-FR" sz="1600" b="1" i="0" dirty="0">
                <a:solidFill>
                  <a:srgbClr val="172077"/>
                </a:solidFill>
              </a:rPr>
              <a:t>une problématique commune : l’échantillonnage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E984921A-E577-E3BF-8E85-640B80BD1B61}"/>
              </a:ext>
            </a:extLst>
          </p:cNvPr>
          <p:cNvSpPr txBox="1">
            <a:spLocks/>
          </p:cNvSpPr>
          <p:nvPr/>
        </p:nvSpPr>
        <p:spPr>
          <a:xfrm>
            <a:off x="777210" y="381324"/>
            <a:ext cx="4359283" cy="26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 cap="all" spc="460" baseline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172077"/>
                </a:solidFill>
              </a:rPr>
              <a:t>L’ARRETE DU 01 OCTOBRE 2019</a:t>
            </a:r>
          </a:p>
        </p:txBody>
      </p:sp>
    </p:spTree>
    <p:extLst>
      <p:ext uri="{BB962C8B-B14F-4D97-AF65-F5344CB8AC3E}">
        <p14:creationId xmlns:p14="http://schemas.microsoft.com/office/powerpoint/2010/main" val="108049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E0DA76A-6CA1-4B10-AF63-1E70E5B12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16"/>
          <a:stretch/>
        </p:blipFill>
        <p:spPr>
          <a:xfrm>
            <a:off x="0" y="0"/>
            <a:ext cx="2784548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D6157A-A53B-4C7A-A78D-36460C06BDBF}"/>
              </a:ext>
            </a:extLst>
          </p:cNvPr>
          <p:cNvSpPr/>
          <p:nvPr/>
        </p:nvSpPr>
        <p:spPr>
          <a:xfrm>
            <a:off x="868298" y="175526"/>
            <a:ext cx="4031080" cy="659724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DDFBB8-E53A-4FA8-B096-4DF24DA9F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67" y="175526"/>
            <a:ext cx="659724" cy="659724"/>
          </a:xfrm>
          <a:prstGeom prst="rect">
            <a:avLst/>
          </a:prstGeom>
        </p:spPr>
      </p:pic>
      <p:sp>
        <p:nvSpPr>
          <p:cNvPr id="41" name="Espace réservé du numéro de diapositive 1">
            <a:extLst>
              <a:ext uri="{FF2B5EF4-FFF2-40B4-BE49-F238E27FC236}">
                <a16:creationId xmlns:a16="http://schemas.microsoft.com/office/drawing/2014/main" id="{B44B064C-54B5-4B4B-ABCE-7BAE05ED1B1F}"/>
              </a:ext>
            </a:extLst>
          </p:cNvPr>
          <p:cNvSpPr txBox="1">
            <a:spLocks/>
          </p:cNvSpPr>
          <p:nvPr/>
        </p:nvSpPr>
        <p:spPr>
          <a:xfrm>
            <a:off x="-22110" y="6423169"/>
            <a:ext cx="151776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09C34-7E48-A841-87E8-130DA9510A6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id="{2197A4A7-7324-618E-934C-F106CF05CC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2851" y="315913"/>
            <a:ext cx="3630401" cy="441672"/>
          </a:xfrm>
        </p:spPr>
        <p:txBody>
          <a:bodyPr/>
          <a:lstStyle/>
          <a:p>
            <a:pPr marL="0" indent="0">
              <a:buNone/>
            </a:pPr>
            <a:r>
              <a:rPr lang="fr-FR" sz="2000" b="1" i="0" dirty="0">
                <a:solidFill>
                  <a:srgbClr val="172077"/>
                </a:solidFill>
              </a:rPr>
              <a:t>QUANTITE MINIMALE</a:t>
            </a:r>
          </a:p>
        </p:txBody>
      </p: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E5DDA2B5-8745-B0CC-5FAF-A0FC7DA93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409593"/>
              </p:ext>
            </p:extLst>
          </p:nvPr>
        </p:nvGraphicFramePr>
        <p:xfrm>
          <a:off x="3092895" y="1399822"/>
          <a:ext cx="4538393" cy="3811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914C3537-58C0-0CF5-D61B-DAE8A7367991}"/>
              </a:ext>
            </a:extLst>
          </p:cNvPr>
          <p:cNvSpPr txBox="1">
            <a:spLocks/>
          </p:cNvSpPr>
          <p:nvPr/>
        </p:nvSpPr>
        <p:spPr>
          <a:xfrm>
            <a:off x="886791" y="402513"/>
            <a:ext cx="4212479" cy="26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 cap="all" spc="460" baseline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172077"/>
                </a:solidFill>
              </a:rPr>
              <a:t>L’ARRETE DU 01 OCTOBRE 2019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1AF58CD-2EE7-F5E4-A37D-246284B3C4A1}"/>
              </a:ext>
            </a:extLst>
          </p:cNvPr>
          <p:cNvGrpSpPr/>
          <p:nvPr/>
        </p:nvGrpSpPr>
        <p:grpSpPr>
          <a:xfrm>
            <a:off x="7720393" y="1399822"/>
            <a:ext cx="4942956" cy="2516521"/>
            <a:chOff x="7209630" y="1163967"/>
            <a:chExt cx="4942956" cy="2516521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1C3AF96-2BFA-43F8-DF18-83FE0C3F963E}"/>
                </a:ext>
              </a:extLst>
            </p:cNvPr>
            <p:cNvSpPr txBox="1"/>
            <p:nvPr/>
          </p:nvSpPr>
          <p:spPr>
            <a:xfrm>
              <a:off x="7927428" y="1274485"/>
              <a:ext cx="39809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fr-FR" sz="1100" dirty="0"/>
                <a:t>Le mélange des couches limite la possibilité de détecter l’amiante</a:t>
              </a:r>
            </a:p>
            <a:p>
              <a:pPr marL="285750" indent="-285750">
                <a:buFontTx/>
                <a:buChar char="-"/>
              </a:pPr>
              <a:r>
                <a:rPr lang="fr-FR" sz="1100" dirty="0"/>
                <a:t>Le regroupement de couches dissociables est proscrit 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23D23C7-D584-9932-4253-2D60526AA302}"/>
                </a:ext>
              </a:extLst>
            </p:cNvPr>
            <p:cNvSpPr txBox="1"/>
            <p:nvPr/>
          </p:nvSpPr>
          <p:spPr>
            <a:xfrm>
              <a:off x="7888014" y="2911047"/>
              <a:ext cx="42645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fr-FR" sz="1100" dirty="0"/>
                <a:t>Une couche d’épaisseur supérieure à environ 2-3 mm est dissociable</a:t>
              </a:r>
            </a:p>
            <a:p>
              <a:pPr marL="285750" indent="-285750">
                <a:buFontTx/>
                <a:buChar char="-"/>
              </a:pPr>
              <a:r>
                <a:rPr lang="fr-FR" sz="1100" dirty="0"/>
                <a:t>Pour les couches &lt; 2-3 m, la dissociabilité est fonction de la cohésion des couches entre elles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D3DF7A4-1192-ED59-8A7A-D217BAC62CF9}"/>
                </a:ext>
              </a:extLst>
            </p:cNvPr>
            <p:cNvSpPr txBox="1"/>
            <p:nvPr/>
          </p:nvSpPr>
          <p:spPr>
            <a:xfrm>
              <a:off x="7966842" y="2157696"/>
              <a:ext cx="41857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Si la quantité n’est pas respectée :</a:t>
              </a:r>
            </a:p>
            <a:p>
              <a:pPr marL="285750" indent="-285750">
                <a:buFontTx/>
                <a:buChar char="-"/>
              </a:pPr>
              <a:r>
                <a:rPr lang="fr-FR" sz="1100" dirty="0"/>
                <a:t>Pour couche non dissociable : Remarque dans le rapport</a:t>
              </a:r>
            </a:p>
            <a:p>
              <a:pPr marL="285750" indent="-285750">
                <a:buFontTx/>
                <a:buChar char="-"/>
              </a:pPr>
              <a:r>
                <a:rPr lang="fr-FR" sz="1100" dirty="0"/>
                <a:t>Pour couche dissociable : Analyse non réalisable</a:t>
              </a:r>
            </a:p>
          </p:txBody>
        </p:sp>
        <p:pic>
          <p:nvPicPr>
            <p:cNvPr id="12" name="Graphique 11" descr="Mégaphone1 avec un remplissage uni">
              <a:extLst>
                <a:ext uri="{FF2B5EF4-FFF2-40B4-BE49-F238E27FC236}">
                  <a16:creationId xmlns:a16="http://schemas.microsoft.com/office/drawing/2014/main" id="{B8BB29B1-19E2-A4BB-25F5-4C6C6B866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09630" y="1163967"/>
              <a:ext cx="615319" cy="615319"/>
            </a:xfrm>
            <a:prstGeom prst="rect">
              <a:avLst/>
            </a:prstGeom>
          </p:spPr>
        </p:pic>
        <p:pic>
          <p:nvPicPr>
            <p:cNvPr id="16" name="Graphique 15" descr="Mégaphone1 avec un remplissage uni">
              <a:extLst>
                <a:ext uri="{FF2B5EF4-FFF2-40B4-BE49-F238E27FC236}">
                  <a16:creationId xmlns:a16="http://schemas.microsoft.com/office/drawing/2014/main" id="{66D20390-A24D-3BBB-5062-EBD0E895F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15119" y="2024726"/>
              <a:ext cx="615319" cy="615319"/>
            </a:xfrm>
            <a:prstGeom prst="rect">
              <a:avLst/>
            </a:prstGeom>
          </p:spPr>
        </p:pic>
        <p:pic>
          <p:nvPicPr>
            <p:cNvPr id="17" name="Graphique 16" descr="Mégaphone1 avec un remplissage uni">
              <a:extLst>
                <a:ext uri="{FF2B5EF4-FFF2-40B4-BE49-F238E27FC236}">
                  <a16:creationId xmlns:a16="http://schemas.microsoft.com/office/drawing/2014/main" id="{81F69BF2-1762-2786-6408-A30345376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09631" y="2885485"/>
              <a:ext cx="615319" cy="615319"/>
            </a:xfrm>
            <a:prstGeom prst="rect">
              <a:avLst/>
            </a:prstGeom>
          </p:spPr>
        </p:pic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DED3F139-9A5E-9BAF-7D19-B629A9F762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8371" y="5522386"/>
            <a:ext cx="8004044" cy="95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1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E0DA76A-6CA1-4B10-AF63-1E70E5B12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16"/>
          <a:stretch/>
        </p:blipFill>
        <p:spPr>
          <a:xfrm>
            <a:off x="0" y="0"/>
            <a:ext cx="2784548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D6157A-A53B-4C7A-A78D-36460C06BDBF}"/>
              </a:ext>
            </a:extLst>
          </p:cNvPr>
          <p:cNvSpPr/>
          <p:nvPr/>
        </p:nvSpPr>
        <p:spPr>
          <a:xfrm>
            <a:off x="868298" y="175526"/>
            <a:ext cx="4031080" cy="659724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DDFBB8-E53A-4FA8-B096-4DF24DA9F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67" y="175526"/>
            <a:ext cx="659724" cy="659724"/>
          </a:xfrm>
          <a:prstGeom prst="rect">
            <a:avLst/>
          </a:prstGeom>
        </p:spPr>
      </p:pic>
      <p:sp>
        <p:nvSpPr>
          <p:cNvPr id="41" name="Espace réservé du numéro de diapositive 1">
            <a:extLst>
              <a:ext uri="{FF2B5EF4-FFF2-40B4-BE49-F238E27FC236}">
                <a16:creationId xmlns:a16="http://schemas.microsoft.com/office/drawing/2014/main" id="{B44B064C-54B5-4B4B-ABCE-7BAE05ED1B1F}"/>
              </a:ext>
            </a:extLst>
          </p:cNvPr>
          <p:cNvSpPr txBox="1">
            <a:spLocks/>
          </p:cNvSpPr>
          <p:nvPr/>
        </p:nvSpPr>
        <p:spPr>
          <a:xfrm>
            <a:off x="-22110" y="6423169"/>
            <a:ext cx="151776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09C34-7E48-A841-87E8-130DA9510A6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id="{2197A4A7-7324-618E-934C-F106CF05CC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16087" y="345836"/>
            <a:ext cx="4377780" cy="441672"/>
          </a:xfrm>
        </p:spPr>
        <p:txBody>
          <a:bodyPr/>
          <a:lstStyle/>
          <a:p>
            <a:pPr marL="0" indent="0">
              <a:buNone/>
            </a:pPr>
            <a:r>
              <a:rPr lang="fr-FR" sz="3200" b="1" i="0" dirty="0">
                <a:solidFill>
                  <a:srgbClr val="172077"/>
                </a:solidFill>
              </a:rPr>
              <a:t>Les non-conformité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914C3537-58C0-0CF5-D61B-DAE8A7367991}"/>
              </a:ext>
            </a:extLst>
          </p:cNvPr>
          <p:cNvSpPr txBox="1">
            <a:spLocks/>
          </p:cNvSpPr>
          <p:nvPr/>
        </p:nvSpPr>
        <p:spPr>
          <a:xfrm>
            <a:off x="886791" y="402513"/>
            <a:ext cx="4212479" cy="26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 cap="all" spc="460" baseline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172077"/>
                </a:solidFill>
              </a:rPr>
              <a:t>L’ARRETE DU 01 OCTOBRE 2019</a:t>
            </a:r>
          </a:p>
        </p:txBody>
      </p:sp>
      <p:graphicFrame>
        <p:nvGraphicFramePr>
          <p:cNvPr id="3" name="Diagramme 5">
            <a:extLst>
              <a:ext uri="{FF2B5EF4-FFF2-40B4-BE49-F238E27FC236}">
                <a16:creationId xmlns:a16="http://schemas.microsoft.com/office/drawing/2014/main" id="{0DD46153-4D95-444E-4528-C9FB991C5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965355"/>
              </p:ext>
            </p:extLst>
          </p:nvPr>
        </p:nvGraphicFramePr>
        <p:xfrm>
          <a:off x="2433805" y="1407388"/>
          <a:ext cx="5571172" cy="357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D66B748-D36C-6D9F-B44E-1FF994EED29F}"/>
              </a:ext>
            </a:extLst>
          </p:cNvPr>
          <p:cNvSpPr txBox="1"/>
          <p:nvPr/>
        </p:nvSpPr>
        <p:spPr>
          <a:xfrm>
            <a:off x="7328516" y="1796349"/>
            <a:ext cx="33601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>
                <a:latin typeface="Lato" panose="020F0502020204030203"/>
              </a:rPr>
              <a:t>Le laboratoire pourra émettre </a:t>
            </a:r>
            <a:r>
              <a:rPr lang="fr-FR" sz="1600" b="1" dirty="0">
                <a:latin typeface="Lato" panose="020F0502020204030203"/>
              </a:rPr>
              <a:t>des réserves dans le rapport, allant même jusqu’à la non réalisation d’une analyse.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600" b="1" dirty="0">
              <a:latin typeface="Lato" panose="020F0502020204030203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latin typeface="Lato" panose="020F0502020204030203"/>
              </a:rPr>
              <a:t>En cas d’anomalie, ITGA avertira le client par email pour l’informer et lui donner les démarches à suivre pour la suite du traitement du dossier.</a:t>
            </a:r>
          </a:p>
          <a:p>
            <a:endParaRPr lang="fr-FR" sz="1600" b="1" dirty="0">
              <a:latin typeface="Lato" panose="020F0502020204030203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750FA7-D5FE-3EDC-0536-8E6A6E6C2B0F}"/>
              </a:ext>
            </a:extLst>
          </p:cNvPr>
          <p:cNvSpPr/>
          <p:nvPr/>
        </p:nvSpPr>
        <p:spPr>
          <a:xfrm>
            <a:off x="4592053" y="5194604"/>
            <a:ext cx="5942208" cy="1260883"/>
          </a:xfrm>
          <a:prstGeom prst="rect">
            <a:avLst/>
          </a:prstGeom>
          <a:solidFill>
            <a:srgbClr val="171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71C56"/>
              </a:solidFill>
              <a:highlight>
                <a:srgbClr val="171C56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DF8BD8-5676-DF1D-08DF-3976E78AD2AF}"/>
              </a:ext>
            </a:extLst>
          </p:cNvPr>
          <p:cNvSpPr/>
          <p:nvPr/>
        </p:nvSpPr>
        <p:spPr>
          <a:xfrm>
            <a:off x="4592053" y="5359130"/>
            <a:ext cx="60342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chemeClr val="bg1"/>
                </a:solidFill>
                <a:latin typeface="Lato" panose="020F0502020204030203"/>
              </a:rPr>
              <a:t>Après une étude interne* portant sur les anomalies rencontrées lors  de la réception des échantillons, </a:t>
            </a:r>
            <a:r>
              <a:rPr lang="fr-FR" sz="1200" b="1" dirty="0">
                <a:solidFill>
                  <a:srgbClr val="FFC000"/>
                </a:solidFill>
                <a:latin typeface="Lato" panose="020F0502020204030203"/>
              </a:rPr>
              <a:t>20 % des échantillons présentent des non-conformités.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200" dirty="0">
              <a:solidFill>
                <a:schemeClr val="bg1"/>
              </a:solidFill>
              <a:latin typeface="Lato" panose="020F0502020204030203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chemeClr val="bg1"/>
                </a:solidFill>
                <a:latin typeface="Lato" panose="020F0502020204030203"/>
              </a:rPr>
              <a:t> L’anomalie la plus fréquemment rencontrée est à </a:t>
            </a:r>
            <a:r>
              <a:rPr lang="fr-FR" sz="1200" b="1" dirty="0">
                <a:solidFill>
                  <a:srgbClr val="FFC000"/>
                </a:solidFill>
                <a:latin typeface="Lato" panose="020F0502020204030203"/>
              </a:rPr>
              <a:t>aujourd’hui la description non précise des couches à analyser (17%) </a:t>
            </a:r>
            <a:r>
              <a:rPr lang="fr-FR" sz="1200" dirty="0">
                <a:solidFill>
                  <a:schemeClr val="bg1"/>
                </a:solidFill>
                <a:latin typeface="Lato" panose="020F0502020204030203"/>
              </a:rPr>
              <a:t>suivie de la description incomplète (7%)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13C47EA-A4DD-0309-6F11-19C22A24030C}"/>
              </a:ext>
            </a:extLst>
          </p:cNvPr>
          <p:cNvSpPr txBox="1"/>
          <p:nvPr/>
        </p:nvSpPr>
        <p:spPr>
          <a:xfrm>
            <a:off x="8257346" y="6580424"/>
            <a:ext cx="4139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* : étude interne ITGA – mars 2021 – sur 121577 échantillons</a:t>
            </a:r>
          </a:p>
        </p:txBody>
      </p:sp>
    </p:spTree>
    <p:extLst>
      <p:ext uri="{BB962C8B-B14F-4D97-AF65-F5344CB8AC3E}">
        <p14:creationId xmlns:p14="http://schemas.microsoft.com/office/powerpoint/2010/main" val="113371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E0DA76A-6CA1-4B10-AF63-1E70E5B12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16"/>
          <a:stretch/>
        </p:blipFill>
        <p:spPr>
          <a:xfrm>
            <a:off x="0" y="0"/>
            <a:ext cx="2784548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D6157A-A53B-4C7A-A78D-36460C06BDBF}"/>
              </a:ext>
            </a:extLst>
          </p:cNvPr>
          <p:cNvSpPr/>
          <p:nvPr/>
        </p:nvSpPr>
        <p:spPr>
          <a:xfrm>
            <a:off x="1113858" y="189363"/>
            <a:ext cx="4002151" cy="659724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DDFBB8-E53A-4FA8-B096-4DF24DA9F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81" y="189363"/>
            <a:ext cx="659724" cy="659724"/>
          </a:xfrm>
          <a:prstGeom prst="rect">
            <a:avLst/>
          </a:prstGeom>
        </p:spPr>
      </p:pic>
      <p:sp>
        <p:nvSpPr>
          <p:cNvPr id="41" name="Espace réservé du numéro de diapositive 1">
            <a:extLst>
              <a:ext uri="{FF2B5EF4-FFF2-40B4-BE49-F238E27FC236}">
                <a16:creationId xmlns:a16="http://schemas.microsoft.com/office/drawing/2014/main" id="{B44B064C-54B5-4B4B-ABCE-7BAE05ED1B1F}"/>
              </a:ext>
            </a:extLst>
          </p:cNvPr>
          <p:cNvSpPr txBox="1">
            <a:spLocks/>
          </p:cNvSpPr>
          <p:nvPr/>
        </p:nvSpPr>
        <p:spPr>
          <a:xfrm>
            <a:off x="-22110" y="6423169"/>
            <a:ext cx="151776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09C34-7E48-A841-87E8-130DA9510A6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610C4FA-432A-268C-B6E8-E66B995636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42886" y="315913"/>
            <a:ext cx="2591001" cy="441672"/>
          </a:xfrm>
        </p:spPr>
        <p:txBody>
          <a:bodyPr/>
          <a:lstStyle/>
          <a:p>
            <a:pPr marL="0" indent="0">
              <a:buNone/>
            </a:pPr>
            <a:r>
              <a:rPr lang="fr-FR" b="1" i="0" dirty="0">
                <a:solidFill>
                  <a:srgbClr val="172077"/>
                </a:solidFill>
              </a:rPr>
              <a:t>CONCLUSION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C9983AE-09A2-409D-3291-5D1EABFDC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677199"/>
              </p:ext>
            </p:extLst>
          </p:nvPr>
        </p:nvGraphicFramePr>
        <p:xfrm>
          <a:off x="3708804" y="1611007"/>
          <a:ext cx="76431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9579B41D-C1D5-47D1-9DDD-83EABA9D0140}"/>
              </a:ext>
            </a:extLst>
          </p:cNvPr>
          <p:cNvSpPr txBox="1"/>
          <p:nvPr/>
        </p:nvSpPr>
        <p:spPr>
          <a:xfrm rot="19355702">
            <a:off x="3432847" y="2210456"/>
            <a:ext cx="20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Opérateur repérage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4CE49AE-769D-0561-4619-DDFC221B4FFA}"/>
              </a:ext>
            </a:extLst>
          </p:cNvPr>
          <p:cNvSpPr txBox="1"/>
          <p:nvPr/>
        </p:nvSpPr>
        <p:spPr>
          <a:xfrm rot="2170655">
            <a:off x="9313046" y="1978800"/>
            <a:ext cx="20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Laboratoire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4505954F-E7AE-8DAB-DD32-999C8427A01C}"/>
              </a:ext>
            </a:extLst>
          </p:cNvPr>
          <p:cNvSpPr txBox="1">
            <a:spLocks/>
          </p:cNvSpPr>
          <p:nvPr/>
        </p:nvSpPr>
        <p:spPr>
          <a:xfrm>
            <a:off x="1113859" y="402513"/>
            <a:ext cx="4212479" cy="26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 cap="all" spc="460" baseline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172077"/>
                </a:solidFill>
              </a:rPr>
              <a:t>L’ARRETE DU 01 OCTOBRE 2019</a:t>
            </a:r>
          </a:p>
        </p:txBody>
      </p:sp>
    </p:spTree>
    <p:extLst>
      <p:ext uri="{BB962C8B-B14F-4D97-AF65-F5344CB8AC3E}">
        <p14:creationId xmlns:p14="http://schemas.microsoft.com/office/powerpoint/2010/main" val="16712045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3861</TotalTime>
  <Words>744</Words>
  <Application>Microsoft Office PowerPoint</Application>
  <PresentationFormat>Grand écran</PresentationFormat>
  <Paragraphs>137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Lato </vt:lpstr>
      <vt:lpstr>Lato Light</vt:lpstr>
      <vt:lpstr>Lato Semibold</vt:lpstr>
      <vt:lpstr>Wingdings</vt:lpstr>
      <vt:lpstr>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Luc DECOSSE</cp:lastModifiedBy>
  <cp:revision>470</cp:revision>
  <dcterms:created xsi:type="dcterms:W3CDTF">2019-04-15T10:18:54Z</dcterms:created>
  <dcterms:modified xsi:type="dcterms:W3CDTF">2023-03-05T18:33:14Z</dcterms:modified>
</cp:coreProperties>
</file>